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4"/>
  </p:notesMasterIdLst>
  <p:sldIdLst>
    <p:sldId id="287" r:id="rId3"/>
    <p:sldId id="256" r:id="rId4"/>
    <p:sldId id="257" r:id="rId5"/>
    <p:sldId id="267" r:id="rId6"/>
    <p:sldId id="263" r:id="rId7"/>
    <p:sldId id="258" r:id="rId8"/>
    <p:sldId id="264" r:id="rId9"/>
    <p:sldId id="297" r:id="rId10"/>
    <p:sldId id="265" r:id="rId11"/>
    <p:sldId id="266" r:id="rId12"/>
    <p:sldId id="268" r:id="rId13"/>
    <p:sldId id="269" r:id="rId14"/>
    <p:sldId id="261" r:id="rId15"/>
    <p:sldId id="270" r:id="rId16"/>
    <p:sldId id="271" r:id="rId17"/>
    <p:sldId id="272" r:id="rId18"/>
    <p:sldId id="300" r:id="rId19"/>
    <p:sldId id="295" r:id="rId20"/>
    <p:sldId id="296" r:id="rId21"/>
    <p:sldId id="262" r:id="rId22"/>
    <p:sldId id="274" r:id="rId23"/>
    <p:sldId id="273" r:id="rId24"/>
    <p:sldId id="29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75" r:id="rId36"/>
    <p:sldId id="288" r:id="rId37"/>
    <p:sldId id="292" r:id="rId38"/>
    <p:sldId id="289" r:id="rId39"/>
    <p:sldId id="290" r:id="rId40"/>
    <p:sldId id="291" r:id="rId41"/>
    <p:sldId id="294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787B0-D8D2-4522-9ED9-A272DCA5DC4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C07D7-6670-4A66-8EEC-C966FC6ED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6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07D7-6670-4A66-8EEC-C966FC6ED668}" type="slidenum">
              <a:rPr lang="en-US" smtClean="0"/>
              <a:t>3</a:t>
            </a:fld>
            <a:endParaRPr lang="en-US"/>
          </a:p>
        </p:txBody>
      </p:sp>
    </p:spTree>
    <p:extLst/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07D7-6670-4A66-8EEC-C966FC6ED668}" type="slidenum">
              <a:rPr lang="en-US" smtClean="0"/>
              <a:t>4</a:t>
            </a:fld>
            <a:endParaRPr lang="en-US"/>
          </a:p>
        </p:txBody>
      </p:sp>
    </p:spTree>
    <p:extLst/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0B14-01BA-44B0-B47A-6BF3C1A3828F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85E5-6332-4604-A76F-C9AFA7B067F4}" type="slidenum">
              <a:rPr lang="en-US" smtClean="0"/>
              <a:t>‹nº›</a:t>
            </a:fld>
            <a:endParaRPr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22000">
              <a:schemeClr val="tx1">
                <a:lumMod val="50000"/>
                <a:lumOff val="50000"/>
              </a:schemeClr>
            </a:gs>
            <a:gs pos="54000">
              <a:schemeClr val="tx1">
                <a:lumMod val="75000"/>
                <a:lumOff val="25000"/>
              </a:schemeClr>
            </a:gs>
            <a:gs pos="87000">
              <a:schemeClr val="tx1">
                <a:lumMod val="95000"/>
                <a:lumOff val="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000" b="1" cap="all" dirty="0" err="1" smtClean="0">
                <a:ln w="0"/>
                <a:gradFill flip="none" rotWithShape="1">
                  <a:gsLst>
                    <a:gs pos="0">
                      <a:schemeClr val="accent2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12700" stA="50000" endPos="50000" dist="5000" dir="5400000" sy="-100000" rotWithShape="0"/>
                </a:effectLst>
              </a:rPr>
              <a:t>Perfeição</a:t>
            </a:r>
            <a:endParaRPr lang="pt-BR" sz="6000" b="1" cap="all" dirty="0">
              <a:ln w="0"/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651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5429256" y="71435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Vai se repetir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318463"/>
            <a:ext cx="7429554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“Essas coisas que aconteceram no passado hão de ocorrer no futuro. ... Deus convida Seu povo, que tem a luz diante de si na Palavra e nos Testemunhos, a ler e considerar, e dar ouvidos. Instruções claras e definidas têm sido dadas a fim de todos entenderem. Mas a comichão do desejo de dar origem a algo de novo dá em resultado </a:t>
            </a:r>
            <a:r>
              <a:rPr lang="pt-BR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doutrinas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estranhas.” 2 ME, 38.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5429256" y="71435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Vai se repetir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118683"/>
            <a:ext cx="7429554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Será que vão ser apenas gritos, dança e bateria? Ou a própria doutrina se </a:t>
            </a:r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repetirá?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6" name="TextBox 5"/>
          <p:cNvSpPr txBox="1"/>
          <p:nvPr/>
        </p:nvSpPr>
        <p:spPr>
          <a:xfrm>
            <a:off x="857224" y="3143248"/>
            <a:ext cx="742955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que se trata esta </a:t>
            </a:r>
            <a:r>
              <a:rPr lang="pt-B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doutrina?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714348" y="1992616"/>
            <a:ext cx="7715306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“O ensino dado com relação ao que é denominado 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‘carne santa’ </a:t>
            </a: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 um erro. Todos podem obter agora corações puros, mas não é correto pretender nesta vida possuir carne santa. O apóstolo Paulo declara: ‘Eu sei que em mim, isto é, na minha carne, não habita bem algum.’ Rom. 7:18” 2 ME, 32</a:t>
            </a:r>
            <a:endParaRPr lang="en-US" sz="3600" b="1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714348" y="2285992"/>
            <a:ext cx="7715306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“Seja esse aspecto de doutrina levado um pouco mais longe, e conduzirá à pretensão de que seus defensores não podem pecar; de que uma vez que tenham carne santa, suas ações são todas santas.” 2 ME, 32</a:t>
            </a:r>
            <a:endParaRPr lang="en-US" sz="3600" b="1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000102" y="2778435"/>
            <a:ext cx="714379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 se bem que não possamos pretender a perfeição da carne, podemos possuir perfeição cristã da alma.” 2 ME, 32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 rot="10800000">
            <a:off x="750069" y="6312170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000102" y="1793551"/>
            <a:ext cx="7143798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“Quando os seres humanos receberem carne santa, não permanecerão na Terra, mas serão levados ao Céu. ... É por ocasião de Sua vinda que Cristo deve transformar ‘nosso corpo abatido, para ser conforme o Seu corpo glorioso’. Filip. 3:21.” 2 ME, 33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000102" y="3209323"/>
            <a:ext cx="714379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Coríntios 15:51-54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073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403648" y="571480"/>
            <a:ext cx="7168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Descrição encontrada no livro Mensagens Escolhidas, vol. 2, p. 31 (versão original em inglês)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4" y="2355174"/>
            <a:ext cx="8001054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en-US" sz="2800" dirty="0"/>
              <a:t>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“Um ensinamento fanático denominado ‘A Doutrina da Carne Santa’ foi iniciado em 1900 em Indiana, levando o presidente da Associação e vários obreiros para sério erro. Essa teoria alegava que aqueles que seguem o Salvador devem ter sua natureza caída aperfeiçoadas ao passarem por uma experiência do ‘jardim do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Getsêmani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’, adquirindo assim um estado de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impecabilidade física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uma preparação essencial para a trasladação. ...”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6948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403648" y="571480"/>
            <a:ext cx="7168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Descrição encontrada no livro Mensagens Escolhidas, vol. 2, p. 31 (versão original em inglês)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4" y="2786064"/>
            <a:ext cx="8001054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en-US" sz="2800" dirty="0"/>
              <a:t>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“... Depois disso, era asseverado que ele não poderia pecar e que nunca morreria. Os pastores S. N.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Haskell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 A. J.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Breed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dois de nossos ministros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denominacionais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dirigentes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foram enviados para a reunião campal realizada em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Muncie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Indiana, de 13 a 23 de setembro de 1900, para combater esse fanatismo.”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8404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4" name="TextBox 3"/>
          <p:cNvSpPr txBox="1"/>
          <p:nvPr/>
        </p:nvSpPr>
        <p:spPr>
          <a:xfrm>
            <a:off x="428596" y="2934298"/>
            <a:ext cx="8365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Movimento “Carne Santa”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6" name="TextBox 5"/>
          <p:cNvSpPr txBox="1"/>
          <p:nvPr/>
        </p:nvSpPr>
        <p:spPr>
          <a:xfrm>
            <a:off x="1000102" y="2786058"/>
            <a:ext cx="7143798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Quando nós declaramos que críamos que Cristo tinha nascido em humanidade caída, eles nos representaram como crendo que Cristo pecou, não obstante o fato de que nós declarassemos nossa posição tão claramente que era como se ninguém pudesse nos mal compreender.”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5896292"/>
            <a:ext cx="5357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r"/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Podemos detectar dois fatores importantes aqui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57148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Carta de Stephen Haskell a Ellen White (25/09/1900)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ight Arrow 9">
            <a:hlinkClick r:id="rId3" action="ppaction://hlinksldjump"/>
          </p:cNvPr>
          <p:cNvSpPr/>
          <p:nvPr/>
        </p:nvSpPr>
        <p:spPr>
          <a:xfrm>
            <a:off x="8358214" y="6286520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1578106"/>
            <a:ext cx="342389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Trecho publicado no livro </a:t>
            </a:r>
            <a:r>
              <a:rPr lang="pt-B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Word Was </a:t>
            </a:r>
            <a:r>
              <a:rPr lang="pt-BR" sz="20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Made</a:t>
            </a:r>
            <a:r>
              <a:rPr lang="pt-B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0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Flesh</a:t>
            </a:r>
            <a:r>
              <a:rPr lang="pt-B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p. 126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4214810" y="571480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Alberto R. Timm, 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Revista do Ancião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out-dez 2006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2" y="3143248"/>
            <a:ext cx="7143798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 Escrituras ensinam que os seres humanos herdam apenas a natureza pecaminosa, sem que lhes seja atribuída a ‘culpa’ do pecado de Adão.”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143240" y="57148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Carta de Stephen Haskell a Ellen White (25/09/1900)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8" y="2355171"/>
            <a:ext cx="7572426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en-US" sz="2800" dirty="0"/>
              <a:t>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“Seu ponto teológico neste assunto em particular parecia ser este: Eles creem que Cristo tomou a natureza de Adão antes de sua queda; portanto ele tomou a humanidade como ela era no jardim do Édem, e esta humanidade era santa, e esta era a humanidade que Cristo tinha; e agora, eles dizem, o tempo particular chegou para nós nos tornarmos santos neste sentido, e então teremos a ‘fé da trasladação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,’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nunca morreremos.”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1578106"/>
            <a:ext cx="314327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Trecho publicado no livro </a:t>
            </a:r>
            <a:r>
              <a:rPr lang="pt-B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Word Was Made Flesh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611560" y="357166"/>
            <a:ext cx="791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Principais Características da Carne Santa</a:t>
            </a:r>
            <a:endParaRPr lang="en-US" sz="36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850592"/>
            <a:ext cx="820891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Criam em pecado original;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Criam que Cristo tinha a natureza de Adão não caída;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Criam que tinham obtido o corpo transformado;</a:t>
            </a:r>
            <a:endParaRPr lang="pt-BR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Criam na impossibilidade de pecar;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Criam que, uma vez livres da possibilidade de pecar, todo e qualquer impulso ou desejo que possuíssem eram santos por natureza;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Isso os levava a praticar todo tipo de pecado.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3666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aconteceu depois?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a igreja combateu a “carne santa”?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6" y="2927806"/>
            <a:ext cx="671517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assembleia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 Associação Geral, um homem foi escolhido para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refutar a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doutrina da “carne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santa” através de uma palestra em 16 de abril de 1901.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Seu nome era Ellet J. Waggoner</a:t>
            </a:r>
            <a:endParaRPr lang="en-US" sz="2800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aconteceu depois?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a igreja combateu a “carne santa”?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6" y="3389471"/>
            <a:ext cx="671517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Waggoner pregou naquele dia?</a:t>
            </a:r>
            <a:endParaRPr lang="en-US" sz="4000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aconteceu depois?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a igreja combateu a “carne santa”?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242505"/>
            <a:ext cx="857256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“Vocês não percebem que a ideia de que a carne de Jesus não era semelhante à nossa, necessariamente envolve a ideia da imaculada concepção da virgem Maria? Prestem atenção; nEle não há pecado, mas o mistério de Deus manifesto na carne, a maravilha dos séculos, o assombro dos anjos ... é a perfeita manifestação da vida de Deus em Sua imaculada pureza na carne pecaminosa. (Congregação: amém!) Ó! Não é mesmo uma maravilha? ...”</a:t>
            </a:r>
            <a:endParaRPr lang="en-US" sz="2800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aconteceu depois?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a igreja combateu a “carne santa”?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27064"/>
            <a:ext cx="8572562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“... Ele [Cristo] estabeleceu a vontade de Deus na carne, e também o fato de que a vontade de Deus pode ser realizada em qualquer humana e pecaminosa carne. Mas antes de tudo essa maravilha precisa ser realizada no homem pecaminoso; não simplesmente na pessoa de Cristo, mas em Jesus Cristo reproduzido e multiplicado em Seus milhões de seguidores. ... Jesus nos concede a experiência de Seu poder na </a:t>
            </a:r>
            <a:r>
              <a:rPr lang="pt-BR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carne pecaminosa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.”</a:t>
            </a:r>
          </a:p>
          <a:p>
            <a:pPr lvl="0" algn="just"/>
            <a:r>
              <a:rPr lang="pt-BR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Ellet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J. </a:t>
            </a:r>
            <a:r>
              <a:rPr lang="pt-BR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Waggoner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General </a:t>
            </a:r>
            <a:r>
              <a:rPr lang="pt-BR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Conference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Bulletin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1901, pág. 401</a:t>
            </a:r>
            <a:endParaRPr lang="en-US" sz="2800" dirty="0"/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8358214" y="6286520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7" name="TextBox 6"/>
          <p:cNvSpPr txBox="1"/>
          <p:nvPr/>
        </p:nvSpPr>
        <p:spPr>
          <a:xfrm>
            <a:off x="5072066" y="357166"/>
            <a:ext cx="350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 foi o resultado de tudo?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14350" y="1894352"/>
            <a:ext cx="7715302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mensagem de Waggoner e  o testemunho de Ellen White foram atendidos, e no dia seguinte os dois principais líderes do movimento, S. S. Davis e R. S. Donnell (presidente da Associação de Indiana), confessaram seu erro diante de um auditório de aproximadamente 300 espectadores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48" y="4570879"/>
            <a:ext cx="7715302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Davis abandonou a crença na “carne santa”, mas continuou crendo que Jesus tinha uma natureza pré-lapsariana e, por isso, em 1905 ele foi excluído definitivamente do ministério adventista.</a:t>
            </a: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7" name="TextBox 6"/>
          <p:cNvSpPr txBox="1"/>
          <p:nvPr/>
        </p:nvSpPr>
        <p:spPr>
          <a:xfrm>
            <a:off x="5572132" y="35716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quanto a R. S. Donnell?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60" y="2032710"/>
            <a:ext cx="8429682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“Eu me sinto indigno de estar diante desta grande assembléia de meus irmãos nesta manhã. Muito cedo na vida me foi ensinado a reverenciar e amar a Palavra de Deus; e quando lia nela como Deus costumava falar ao Seu povo, corrigindo seus erros, e guiando-os em todos os seus caminhos, quando era uma mera criança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dizia: ‘Por que não temos um profeta? Por que Deus não fala conosco hoje como Ele costumava fazer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?’...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1262152" y="2644170"/>
            <a:ext cx="6619696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 que não sejamos mais 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meninos</a:t>
            </a:r>
          </a:p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inconstantes, levados </a:t>
            </a: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 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roda</a:t>
            </a:r>
          </a:p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 </a:t>
            </a: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todo o vento de 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doutrina...”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834078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Efésios 4:14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7" name="TextBox 6"/>
          <p:cNvSpPr txBox="1"/>
          <p:nvPr/>
        </p:nvSpPr>
        <p:spPr>
          <a:xfrm>
            <a:off x="5572132" y="35716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quanto a R. S. Donnell?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60" y="2249283"/>
            <a:ext cx="8429682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“Quando eu encontrei este povo, eu estava mais do que grato em saber que havia um profeta entre eles, 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desde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início eu tenho sido um firme crente, e caloroso defensor dos Testemunhos e do Espírito de Profecia. Me foi sugerido algumas vezes no passado, que o teste neste ponto de fé vem quando o Testemunho vem diretamente a nós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...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7" name="TextBox 6"/>
          <p:cNvSpPr txBox="1"/>
          <p:nvPr/>
        </p:nvSpPr>
        <p:spPr>
          <a:xfrm>
            <a:off x="5572132" y="35716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quanto a R. S. Donnell?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60" y="2249283"/>
            <a:ext cx="8429682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“Como aproximadamente todos vocês sabem, no Testemunho de ontem pela manhã, o teste chegou a mim. Mas, irmãos, eu posso agradecer a Deus nesta manhã porque minha fé no Espírito de Profecia permanece inabalável. Deus falou. Ele diz que eu estou errado, e eu respondo, Deus está certo e eu estou errado.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7" name="TextBox 6"/>
          <p:cNvSpPr txBox="1"/>
          <p:nvPr/>
        </p:nvSpPr>
        <p:spPr>
          <a:xfrm>
            <a:off x="5572132" y="35716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quanto a R. S. Donnell?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60" y="1600693"/>
            <a:ext cx="8429682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“Eu sinto muito, muito que eu tenha feito algo que prejudicaria a causa de Deus, e conduziria outros no caminho errado. Eu pedi a Deus que me perdoasse, e eu sei que Ele o fez. Como delegados e representantes da causa de Deus na Terra, eu agora peço que vocês me perdoem dos meus pecados, e eu peço as suas orações por força e sabedoria para andar corretamente no futuro. É minha determinação pela ajuda de Deus, saudá-los no reino de Deus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.” 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S. N. Haskell – Man of Action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pág. 174 e 175.</a:t>
            </a:r>
            <a:endParaRPr lang="en-US" sz="2800" i="1" dirty="0"/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6" name="Rectangle 5"/>
          <p:cNvSpPr/>
          <p:nvPr/>
        </p:nvSpPr>
        <p:spPr>
          <a:xfrm>
            <a:off x="571472" y="268468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Haskell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“Cristo não se revestiu da natureza dos anjos, ou mesmo do homem no estado em que foi criado, mas de nossa natureza decaída.” 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Signs of the Times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9 de abril de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1896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2071678"/>
            <a:ext cx="8410636" cy="4406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Ellen White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“Teria sido uma quase infinita humilhação para o Filho de Deus, revestir-Se da natureza humana mesmo quando Adão permanecia em seu estado de inocência, no Éden. Mas Jesus aceitou a humanidade quando a raça havia sido enfraquecida por quatro mil anos de pecado. Como qualquer filho de Adão, aceitou os resultados da operação da grande lei da hereditariedade. O que estes resultados foram, manifesta-se na história de Seus ancestrais terrestres. Veio com essa hereditariedade para partilhar de nossas dores e tentações, e dar-nos o exemplo de uma vida impecável.” 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Desejado de Todas as Nações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49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522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2060848"/>
            <a:ext cx="84106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Ellen White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“Estava nos planos de Deus que Cristo tomasse sobre Si mesmo a forma e a natureza do homem caído.” 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Spiritual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Gifts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vol. 4, 115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357158" y="3411577"/>
            <a:ext cx="84106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“A grande obra da redenção deveria ser levada a efeito não apenas com o redentor tomando o lugar do decaído Adão... O Rei da glória Se propôs humilhar-Se na degenerada humanidade... Ele tomaria a natureza do homem corrompido.”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Herald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24 de fevereiro de 1874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6266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1902311"/>
            <a:ext cx="8410636" cy="260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W. W. Prescott (1896): “Portanto, veja que o que as Escrituras afirmam muito claramente é que Jesus Cristo tinha exatamente a mesma carne que nós carregamos – carne de pecado, carne na qual nós pecamos; carne, entretanto, na qual ele não pecou. Mas ele leva nossos pecados naquela carne de pecado.” </a:t>
            </a:r>
            <a:r>
              <a:rPr lang="pt-BR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Bible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Echo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pt-BR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January</a:t>
            </a:r>
            <a:r>
              <a:rPr lang="pt-B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6, 1896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337828" y="4494599"/>
            <a:ext cx="84106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“Apesar de Jesus Cristo ter tomado sobre Si carne pecaminosa – carne na qual pecamos – Ele a assumiu. Esvaziando-Se de Si mesmo e recebendo a plenitude do próprio Deus, o Senhor pôde mantê-Lo livre de pecar nessa carne pecaminosa.” 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General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Conference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Bulletin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1895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156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1988840"/>
            <a:ext cx="8410636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Tiago White (1853): “Jesus Cristo, lhe declara ser Ele o Filho de Deus, um com o Pai... O que tomou sobre Si a semente de Abraão, nossa natureza, e a preservou sem pecado.”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Herald,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de outubro de 1853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458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1988840"/>
            <a:ext cx="8410636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J. M.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Stephenson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(1854): “Dizer que Deus enviou Seu próprio Filho ‘em semelhança de carne de pecado’, equivale a afirmar que o Filho de Deus assumiu nossa natureza”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Herald,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de novembro de 1854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2041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571473" y="2644170"/>
            <a:ext cx="800105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“</a:t>
            </a: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que foi, isso é o que há de ser; e o que se fez, isso se fará; de modo que nada há de novo debaixo do sol</a:t>
            </a:r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83407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Eclesiastes 1:9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1988840"/>
            <a:ext cx="8410636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Milton C. </a:t>
            </a:r>
            <a:r>
              <a:rPr lang="pt-B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Wilcox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(1911): “O Verbo Eterno ‘tornou-Se carne’, a mesma que possuímos; pois Ele é ‘nascido de mulher, nascido sob a lei’... Um participante da ‘carne e do sangue’ da humanidade; ‘em todas as coisas’ ‘feito semelhante a Seus irmãos’, ‘sendo tentado’. Ele enfrentou todas as tentações que você e eu enfrentamos, pela fé na vontade e Palavra de Deus.”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Answers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vol. 1, p. 19 e 20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663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-24"/>
            <a:ext cx="9144001" cy="6858024"/>
          </a:xfrm>
          <a:prstGeom prst="rect">
            <a:avLst/>
          </a:prstGeom>
          <a:extLst/>
        </p:spPr>
      </p:pic>
      <p:sp>
        <p:nvSpPr>
          <p:cNvPr id="8" name="Rectangle 7"/>
          <p:cNvSpPr/>
          <p:nvPr/>
        </p:nvSpPr>
        <p:spPr>
          <a:xfrm>
            <a:off x="357158" y="1988840"/>
            <a:ext cx="84106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Urias Smith (1897): “Ele [Jesus] veio em semelhança de carne pecaminosa para demonstrar diante de todos os partidos em controvérsia, que era possível aos homens guardar a lei na carne. Demonstrou isso por observá-la Ele próprio. Em nosso plano de existência e em nossa natureza, Ele prestou tal obediência a cada princípio e preceito, que o próprio olho da Onisciência não detectou sequer uma falha nela.” 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Olhando Para Jesus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p. 30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65832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Posição Quanto à</a:t>
            </a:r>
          </a:p>
          <a:p>
            <a:pPr lvl="0" algn="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Natureza Humana de Jesus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ight Arrow 8">
            <a:hlinkClick r:id="rId3" action="ppaction://hlinksldjump"/>
          </p:cNvPr>
          <p:cNvSpPr/>
          <p:nvPr/>
        </p:nvSpPr>
        <p:spPr>
          <a:xfrm rot="10800000">
            <a:off x="1475656" y="6382875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981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4" name="TextBox 3"/>
          <p:cNvSpPr txBox="1"/>
          <p:nvPr/>
        </p:nvSpPr>
        <p:spPr>
          <a:xfrm>
            <a:off x="571472" y="857232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movimento da “carne santa” se desenvolveu em 1899 e 1900 e, na época, foi apoiado por alguns dirigentes da igreja. O pregador adventista S. S. Davis (Evangelista da Associação de Indiana), percorreu todo o estado pregando sua “mensagem de purificação”. O livro </a:t>
            </a:r>
            <a:r>
              <a:rPr lang="pt-BR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Portadores de Luz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diz que Davis “introduziu serviços religiosos caracterizados pela música impetuosa e o bater de palmas, os gritos e os saltos... Os adoradores frequentemente caíam prostrados e depois ... se declarava que eles haviam passado ‘pela experiência do jardim’ a que Cristo havia tido no Getsêmani.”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571868" y="71435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 Frutos da “Carne Santa”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318462"/>
            <a:ext cx="7143802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“Tivemos que enfrentar...alguns que pretendiam estar santificados e que já não podiam pecar, que estavam selados e que todas as suas impressões 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ideias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estavam em harmonia com a vontade de Deus. Pretendiam curar os enfermos e operar milagres. Tinham poder satânico e eram ditatoriais, cheios de imposições e cruelmente opressores.” 2 ME, 27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571868" y="71435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 Frutos da “Carne Santa”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318462"/>
            <a:ext cx="8001058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“Alguns pareciam crer que a religião consistia em grande excitação e rumor.... Alguns havia que professavam grande humildade, e advogavam o arrastar-se no chão, quais crianças, como prova de humildade. Havia alguns em Paris (Maine), criam ser pecado trabalhar.... Diferentes ocasiões foram marcadas para a vinda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Senhor e insistia-se a tal respeito com os irmãos.” Vida e Ensinos, 73, 74 e 77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3571868" y="71435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 Frutos da “Carne Santa”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533905"/>
            <a:ext cx="8001058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“Eles sustentavam que aqueles que foram santificados não podem pecar. E isso naturalmente leva a crer que as afeições e desejos dos santificados eram sempre retos, e não corriam o risco de conduzi-los ao pecado. De acordo com esses enganos, praticavam os piores pecados sob o manto da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santificação...” 	Life Sketches, 83 </a:t>
            </a: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</a:t>
            </a: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84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0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ic Rosa\Pictures\Imagenes Evangelisticas\Creacion\creac_1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extLst/>
        </p:spPr>
      </p:pic>
      <p:sp>
        <p:nvSpPr>
          <p:cNvPr id="5" name="TextBox 4"/>
          <p:cNvSpPr txBox="1"/>
          <p:nvPr/>
        </p:nvSpPr>
        <p:spPr>
          <a:xfrm>
            <a:off x="5429256" y="71435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Vai se repetir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549569"/>
            <a:ext cx="7000926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“o Senhor mostrou-me ... que a história do passado se repetiria.” 2 ME, 37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2010-02-02T23:05:23Z</outs:dateTime>
      <outs:isPinned>true</outs:isPinned>
    </outs:relatedDate>
    <outs:relatedDate>
      <outs:type>2</outs:type>
      <outs:displayName>Created</outs:displayName>
      <outs:dateTime>2009-12-18T08:24:27Z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Eric Rosa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Eric Rosa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A3092D5-4AB5-446C-B2CC-EE722117B82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2596</Words>
  <Application>Microsoft Office PowerPoint</Application>
  <PresentationFormat>Apresentação na tela (4:3)</PresentationFormat>
  <Paragraphs>101</Paragraphs>
  <Slides>41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Office Theme</vt:lpstr>
      <vt:lpstr>Perfeição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cio</vt:lpstr>
      <vt:lpstr>Apresentação do PowerPoint</vt:lpstr>
      <vt:lpstr>pais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Rosa</dc:creator>
  <cp:lastModifiedBy>Mauro</cp:lastModifiedBy>
  <cp:revision>91</cp:revision>
  <dcterms:created xsi:type="dcterms:W3CDTF">2009-12-18T08:24:27Z</dcterms:created>
  <dcterms:modified xsi:type="dcterms:W3CDTF">2015-04-17T15:09:57Z</dcterms:modified>
</cp:coreProperties>
</file>