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3" r:id="rId3"/>
    <p:sldId id="339" r:id="rId4"/>
    <p:sldId id="319" r:id="rId5"/>
    <p:sldId id="323" r:id="rId6"/>
    <p:sldId id="340" r:id="rId7"/>
    <p:sldId id="309" r:id="rId8"/>
    <p:sldId id="324" r:id="rId9"/>
    <p:sldId id="332" r:id="rId10"/>
    <p:sldId id="333" r:id="rId11"/>
    <p:sldId id="334" r:id="rId12"/>
    <p:sldId id="335" r:id="rId13"/>
    <p:sldId id="336" r:id="rId14"/>
    <p:sldId id="338" r:id="rId15"/>
    <p:sldId id="341" r:id="rId16"/>
    <p:sldId id="342" r:id="rId17"/>
    <p:sldId id="34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2394" y="175364"/>
            <a:ext cx="10045873" cy="4960307"/>
          </a:xfrm>
        </p:spPr>
        <p:txBody>
          <a:bodyPr>
            <a:normAutofit/>
          </a:bodyPr>
          <a:lstStyle/>
          <a:p>
            <a:r>
              <a:rPr lang="pt-BR" sz="9600" dirty="0"/>
              <a:t>A MULHER </a:t>
            </a:r>
            <a:br>
              <a:rPr lang="pt-BR" sz="9600" dirty="0"/>
            </a:br>
            <a:r>
              <a:rPr lang="pt-BR" sz="9600" dirty="0"/>
              <a:t>É </a:t>
            </a:r>
            <a:br>
              <a:rPr lang="pt-BR" sz="9600" dirty="0"/>
            </a:br>
            <a:r>
              <a:rPr lang="pt-BR" sz="9600" dirty="0"/>
              <a:t>A CULPADA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95269" y="4546948"/>
            <a:ext cx="9001462" cy="1653436"/>
          </a:xfrm>
        </p:spPr>
        <p:txBody>
          <a:bodyPr>
            <a:normAutofit lnSpcReduction="10000"/>
          </a:bodyPr>
          <a:lstStyle/>
          <a:p>
            <a:pPr algn="r"/>
            <a:endParaRPr lang="pt-BR" dirty="0"/>
          </a:p>
          <a:p>
            <a:pPr algn="r"/>
            <a:endParaRPr lang="pt-BR" dirty="0"/>
          </a:p>
          <a:p>
            <a:pPr algn="r"/>
            <a:r>
              <a:rPr lang="pt-BR" dirty="0"/>
              <a:t>CMV, 12/2016</a:t>
            </a:r>
          </a:p>
        </p:txBody>
      </p:sp>
    </p:spTree>
    <p:extLst>
      <p:ext uri="{BB962C8B-B14F-4D97-AF65-F5344CB8AC3E}">
        <p14:creationId xmlns:p14="http://schemas.microsoft.com/office/powerpoint/2010/main" val="6779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620" y="1310640"/>
            <a:ext cx="11803379" cy="5547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effectLst/>
              </a:rPr>
              <a:t>“Quando Abraão foi chamado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para tornar-se semeador da semente da verdade</a:t>
            </a:r>
            <a:r>
              <a:rPr lang="pt-BR" sz="4000" b="1" dirty="0">
                <a:effectLst/>
              </a:rPr>
              <a:t>, foi-lhe ordenado: "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Sai-te</a:t>
            </a:r>
            <a:r>
              <a:rPr lang="pt-BR" sz="4000" b="1" dirty="0">
                <a:effectLst/>
              </a:rPr>
              <a:t> da tua terra, e da tua parentela, e da casa de teu pai, para a terra que Eu te mostrarei." Gên. 12:1. "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E</a:t>
            </a:r>
            <a:r>
              <a:rPr lang="pt-BR" sz="4000" b="1" dirty="0">
                <a:effectLst/>
              </a:rPr>
              <a:t>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saiu, sem saber para onde ia</a:t>
            </a:r>
            <a:r>
              <a:rPr lang="pt-BR" sz="4000" b="1" dirty="0">
                <a:effectLst/>
              </a:rPr>
              <a:t>." </a:t>
            </a:r>
            <a:r>
              <a:rPr lang="pt-BR" sz="4000" b="1" dirty="0" err="1">
                <a:effectLst/>
              </a:rPr>
              <a:t>Heb</a:t>
            </a:r>
            <a:r>
              <a:rPr lang="pt-BR" sz="4000" b="1" dirty="0">
                <a:effectLst/>
              </a:rPr>
              <a:t>. 11:8....</a:t>
            </a:r>
            <a:endParaRPr lang="pt-BR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2840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620" y="914400"/>
            <a:ext cx="11803379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effectLst/>
              </a:rPr>
              <a:t>...Assim todos os que são chamados para unir-se a Cristo,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precisam deixar tudo </a:t>
            </a:r>
            <a:r>
              <a:rPr lang="pt-BR" sz="4000" b="1" dirty="0">
                <a:effectLst/>
              </a:rPr>
              <a:t>para segui-Lo. Velhas relações precisam ser cortadas, planos de vida abandonados, esperanças terreais renunciadas. Com trabalho e lágrimas, na solidão e por sacrifício, deve a semente ser lançada” (PJ, 36).</a:t>
            </a:r>
          </a:p>
          <a:p>
            <a:pPr marL="0" indent="0">
              <a:buNone/>
            </a:pPr>
            <a:endParaRPr lang="pt-BR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166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620" y="1264920"/>
            <a:ext cx="11803379" cy="5593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effectLst/>
              </a:rPr>
              <a:t> “Em cada lugar onde (Abraão) armava sua tenda, bem junto dela erigia um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altar</a:t>
            </a:r>
            <a:r>
              <a:rPr lang="pt-BR" sz="4000" b="1" dirty="0">
                <a:effectLst/>
              </a:rPr>
              <a:t>; assim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adorou</a:t>
            </a:r>
            <a:r>
              <a:rPr lang="pt-BR" sz="4000" b="1" dirty="0">
                <a:effectLst/>
              </a:rPr>
              <a:t> ele a Deus em cada local onde era chamado a estar.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Ao fazê-lo, estava ensinando sua família a amar e temer a Deus</a:t>
            </a:r>
            <a:r>
              <a:rPr lang="pt-BR" sz="4000" b="1" dirty="0">
                <a:effectLst/>
              </a:rPr>
              <a:t>” (CT, 70).</a:t>
            </a:r>
          </a:p>
          <a:p>
            <a:pPr marL="0" indent="0">
              <a:buNone/>
            </a:pPr>
            <a:endParaRPr lang="pt-BR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0305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1" y="1170167"/>
            <a:ext cx="11963399" cy="6065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effectLst/>
              </a:rPr>
              <a:t> “..aquilo que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dava poder </a:t>
            </a:r>
            <a:r>
              <a:rPr lang="pt-BR" sz="4000" b="1" dirty="0">
                <a:effectLst/>
              </a:rPr>
              <a:t>ao ensino de Abraão, era a influência de sua própria vida... Contudo exercia sua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autoridade com tal sabedoria e ternura </a:t>
            </a:r>
            <a:r>
              <a:rPr lang="pt-BR" sz="4000" b="1" dirty="0">
                <a:effectLst/>
              </a:rPr>
              <a:t>que conquistava os corações”</a:t>
            </a:r>
          </a:p>
          <a:p>
            <a:pPr marL="0" indent="0">
              <a:buNone/>
            </a:pPr>
            <a:r>
              <a:rPr lang="pt-BR" sz="4000" b="1" dirty="0">
                <a:effectLst/>
              </a:rPr>
              <a:t> (Ed, 187).</a:t>
            </a:r>
          </a:p>
          <a:p>
            <a:pPr marL="0" indent="0">
              <a:buNone/>
            </a:pPr>
            <a:endParaRPr lang="pt-BR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7829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081" y="1493520"/>
            <a:ext cx="1193292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effectLst/>
              </a:rPr>
              <a:t> “(Sara) Reverenciava seu marido, e nisto é apresentada no Novo Testamento como um digno exemplo” (PP, 147).</a:t>
            </a:r>
          </a:p>
          <a:p>
            <a:pPr marL="0" indent="0">
              <a:buNone/>
            </a:pPr>
            <a:endParaRPr lang="pt-BR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4736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080" y="2057400"/>
            <a:ext cx="1193292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>
                <a:effectLst/>
              </a:rPr>
              <a:t> Mateus 16:24</a:t>
            </a:r>
          </a:p>
          <a:p>
            <a:pPr marL="0" indent="0">
              <a:buNone/>
            </a:pPr>
            <a:endParaRPr lang="pt-BR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0799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620" y="1371600"/>
            <a:ext cx="11803379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b="1" dirty="0">
                <a:effectLst/>
              </a:rPr>
              <a:t>“</a:t>
            </a:r>
            <a:r>
              <a:rPr lang="pt-BR" sz="3600" dirty="0">
                <a:effectLst/>
              </a:rPr>
              <a:t>A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maior prova do poder do cristianismo</a:t>
            </a:r>
            <a:r>
              <a:rPr lang="pt-BR" sz="3600" dirty="0">
                <a:effectLst/>
              </a:rPr>
              <a:t>, que se pode apresentar ao mundo, é uma família bem ordenada, bem</a:t>
            </a:r>
            <a:r>
              <a:rPr lang="pt-BR" sz="3600" b="1" dirty="0">
                <a:effectLst/>
              </a:rPr>
              <a:t> </a:t>
            </a:r>
            <a:r>
              <a:rPr lang="pt-BR" sz="3600" dirty="0">
                <a:effectLst/>
              </a:rPr>
              <a:t>disciplinada. Isso recomendará a verdade como </a:t>
            </a:r>
            <a:r>
              <a:rPr lang="pt-BR" sz="3600" dirty="0">
                <a:solidFill>
                  <a:srgbClr val="FFFF00"/>
                </a:solidFill>
                <a:effectLst/>
              </a:rPr>
              <a:t>nenhuma outra coisa o poderá fazer</a:t>
            </a:r>
            <a:r>
              <a:rPr lang="pt-BR" sz="3600" dirty="0">
                <a:effectLst/>
              </a:rPr>
              <a:t>, pois é um </a:t>
            </a:r>
            <a:r>
              <a:rPr lang="pt-BR" sz="3600" dirty="0">
                <a:solidFill>
                  <a:srgbClr val="FFFF00"/>
                </a:solidFill>
                <a:effectLst/>
              </a:rPr>
              <a:t>testemunho vivo</a:t>
            </a:r>
            <a:r>
              <a:rPr lang="pt-BR" sz="3600" dirty="0">
                <a:effectLst/>
              </a:rPr>
              <a:t> de seu efetivo poder sobre o coração” </a:t>
            </a:r>
            <a:r>
              <a:rPr lang="pt-BR" sz="2800" dirty="0">
                <a:effectLst/>
              </a:rPr>
              <a:t>(SC, 208). </a:t>
            </a:r>
            <a:endParaRPr lang="pt-BR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3029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4879" y="1371600"/>
            <a:ext cx="10393681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b="1" dirty="0">
                <a:effectLst/>
              </a:rPr>
              <a:t>“</a:t>
            </a:r>
            <a:r>
              <a:rPr lang="pt-BR" sz="4400" dirty="0">
                <a:effectLst/>
              </a:rPr>
              <a:t>Uma </a:t>
            </a:r>
            <a:r>
              <a:rPr lang="pt-BR" sz="4400" b="1" dirty="0">
                <a:solidFill>
                  <a:srgbClr val="FFFF00"/>
                </a:solidFill>
                <a:effectLst/>
              </a:rPr>
              <a:t>família bem ordenada</a:t>
            </a:r>
            <a:r>
              <a:rPr lang="pt-BR" sz="4400" b="1" dirty="0">
                <a:effectLst/>
              </a:rPr>
              <a:t>, </a:t>
            </a:r>
            <a:r>
              <a:rPr lang="pt-BR" sz="4400" dirty="0">
                <a:effectLst/>
              </a:rPr>
              <a:t>bem disciplinada, fala mais em favor do cristianismo do que </a:t>
            </a:r>
            <a:r>
              <a:rPr lang="pt-BR" sz="4400" b="1" dirty="0">
                <a:solidFill>
                  <a:srgbClr val="FFFF00"/>
                </a:solidFill>
                <a:effectLst/>
              </a:rPr>
              <a:t>todos os sermões </a:t>
            </a:r>
            <a:r>
              <a:rPr lang="pt-BR" sz="4400" dirty="0">
                <a:effectLst/>
              </a:rPr>
              <a:t>que se possam</a:t>
            </a:r>
            <a:r>
              <a:rPr lang="pt-BR" sz="4400" b="1" dirty="0">
                <a:effectLst/>
              </a:rPr>
              <a:t>” </a:t>
            </a:r>
          </a:p>
          <a:p>
            <a:pPr marL="0" indent="0" algn="ctr">
              <a:buNone/>
            </a:pPr>
            <a:r>
              <a:rPr lang="pt-BR" sz="2800" b="1" dirty="0">
                <a:effectLst/>
              </a:rPr>
              <a:t>(FC, 147).</a:t>
            </a:r>
          </a:p>
          <a:p>
            <a:pPr marL="0" indent="0" algn="ctr">
              <a:buNone/>
            </a:pPr>
            <a:endParaRPr lang="pt-BR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291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50" y="2758440"/>
            <a:ext cx="11436263" cy="3830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effectLst/>
              </a:rPr>
              <a:t>Adão e Eva</a:t>
            </a:r>
          </a:p>
        </p:txBody>
      </p:sp>
    </p:spTree>
    <p:extLst>
      <p:ext uri="{BB962C8B-B14F-4D97-AF65-F5344CB8AC3E}">
        <p14:creationId xmlns:p14="http://schemas.microsoft.com/office/powerpoint/2010/main" val="41008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50" y="2758440"/>
            <a:ext cx="11436263" cy="3830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effectLst/>
              </a:rPr>
              <a:t>MALAQUIAS 4: 4 a 6</a:t>
            </a:r>
          </a:p>
        </p:txBody>
      </p:sp>
    </p:spTree>
    <p:extLst>
      <p:ext uri="{BB962C8B-B14F-4D97-AF65-F5344CB8AC3E}">
        <p14:creationId xmlns:p14="http://schemas.microsoft.com/office/powerpoint/2010/main" val="38774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60" y="396240"/>
            <a:ext cx="11547943" cy="1093304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00"/>
                </a:solidFill>
              </a:rPr>
              <a:t>POR QUE JESUS AINDA NÃO VOLTOU?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0093" y="1874311"/>
            <a:ext cx="10135436" cy="4983689"/>
          </a:xfrm>
        </p:spPr>
        <p:txBody>
          <a:bodyPr>
            <a:noAutofit/>
          </a:bodyPr>
          <a:lstStyle/>
          <a:p>
            <a:pPr algn="ctr">
              <a:lnSpc>
                <a:spcPct val="160000"/>
              </a:lnSpc>
              <a:buNone/>
            </a:pPr>
            <a:r>
              <a:rPr lang="pt-BR" sz="3600" dirty="0">
                <a:latin typeface="Arial Rounded MT Bold" pitchFamily="34" charset="0"/>
              </a:rPr>
              <a:t>“Cristo aguarda com fremente desejo a manifestação de Si mesmo em Sua igreja. </a:t>
            </a:r>
            <a:r>
              <a:rPr lang="pt-BR" sz="3600" dirty="0">
                <a:solidFill>
                  <a:srgbClr val="FFFF00"/>
                </a:solidFill>
                <a:latin typeface="Arial Rounded MT Bold" pitchFamily="34" charset="0"/>
              </a:rPr>
              <a:t>Quando o caráter de Cristo se reproduzir perfeitamente em Seu povo</a:t>
            </a:r>
            <a:r>
              <a:rPr lang="pt-BR" sz="3600" dirty="0">
                <a:latin typeface="Arial Rounded MT Bold" pitchFamily="34" charset="0"/>
              </a:rPr>
              <a:t>, então virá para reclamá-los como Seus” </a:t>
            </a:r>
            <a:r>
              <a:rPr lang="pt-BR" sz="2400" dirty="0">
                <a:latin typeface="Arial Rounded MT Bold" pitchFamily="34" charset="0"/>
              </a:rPr>
              <a:t>(PJ, 69).</a:t>
            </a:r>
          </a:p>
        </p:txBody>
      </p:sp>
    </p:spTree>
    <p:extLst>
      <p:ext uri="{BB962C8B-B14F-4D97-AF65-F5344CB8AC3E}">
        <p14:creationId xmlns:p14="http://schemas.microsoft.com/office/powerpoint/2010/main" val="155597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026" y="318052"/>
            <a:ext cx="11550632" cy="6176931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FFFF00"/>
                </a:solidFill>
                <a:effectLst/>
              </a:rPr>
              <a:t>Caráter perfeito</a:t>
            </a:r>
            <a:r>
              <a:rPr lang="pt-BR" sz="3200" b="1" dirty="0">
                <a:effectLst/>
              </a:rPr>
              <a:t>          Última obra entre o Remanescente</a:t>
            </a:r>
          </a:p>
          <a:p>
            <a:endParaRPr lang="pt-BR" sz="3200" b="1" dirty="0">
              <a:effectLst/>
            </a:endParaRPr>
          </a:p>
          <a:p>
            <a:r>
              <a:rPr lang="pt-BR" sz="3200" b="1" dirty="0">
                <a:effectLst/>
              </a:rPr>
              <a:t>Última obra entre o Remanescente          Obra de Elias </a:t>
            </a:r>
          </a:p>
          <a:p>
            <a:endParaRPr lang="pt-BR" sz="3200" b="1" dirty="0">
              <a:effectLst/>
            </a:endParaRPr>
          </a:p>
          <a:p>
            <a:r>
              <a:rPr lang="pt-BR" sz="3200" b="1" dirty="0">
                <a:effectLst/>
              </a:rPr>
              <a:t>Obra de Elias          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Conversão da Família</a:t>
            </a:r>
            <a:endParaRPr lang="pt-BR" b="1" dirty="0">
              <a:solidFill>
                <a:srgbClr val="FFFF00"/>
              </a:solidFill>
              <a:effectLst/>
            </a:endParaRPr>
          </a:p>
          <a:p>
            <a:endParaRPr lang="pt-BR" b="1" dirty="0">
              <a:effectLst/>
            </a:endParaRPr>
          </a:p>
          <a:p>
            <a:r>
              <a:rPr lang="pt-BR" sz="3200" b="1" dirty="0">
                <a:solidFill>
                  <a:srgbClr val="FFFF00"/>
                </a:solidFill>
                <a:effectLst/>
              </a:rPr>
              <a:t>Caráter perfeito          Conversão da Famílias</a:t>
            </a:r>
          </a:p>
          <a:p>
            <a:endParaRPr lang="pt-BR" sz="3200" b="1" dirty="0">
              <a:solidFill>
                <a:srgbClr val="FFFF00"/>
              </a:solidFill>
              <a:effectLst/>
            </a:endParaRPr>
          </a:p>
          <a:p>
            <a:r>
              <a:rPr lang="pt-BR" sz="3200" b="1" dirty="0">
                <a:solidFill>
                  <a:srgbClr val="FFC000"/>
                </a:solidFill>
                <a:effectLst/>
              </a:rPr>
              <a:t>Responsável pela Família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              </a:t>
            </a:r>
            <a:r>
              <a:rPr lang="pt-BR" sz="3200" b="1" dirty="0">
                <a:solidFill>
                  <a:srgbClr val="FFC000"/>
                </a:solidFill>
                <a:effectLst/>
              </a:rPr>
              <a:t>Marido</a:t>
            </a:r>
          </a:p>
        </p:txBody>
      </p:sp>
      <p:sp>
        <p:nvSpPr>
          <p:cNvPr id="4" name="Seta: para a Direita 3"/>
          <p:cNvSpPr/>
          <p:nvPr/>
        </p:nvSpPr>
        <p:spPr>
          <a:xfrm>
            <a:off x="3793766" y="393067"/>
            <a:ext cx="777240" cy="670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ara a Direita 4"/>
          <p:cNvSpPr/>
          <p:nvPr/>
        </p:nvSpPr>
        <p:spPr>
          <a:xfrm>
            <a:off x="7462299" y="1852840"/>
            <a:ext cx="777240" cy="670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: para a Direita 5"/>
          <p:cNvSpPr/>
          <p:nvPr/>
        </p:nvSpPr>
        <p:spPr>
          <a:xfrm>
            <a:off x="3441921" y="3226231"/>
            <a:ext cx="777240" cy="670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Direita 6"/>
          <p:cNvSpPr/>
          <p:nvPr/>
        </p:nvSpPr>
        <p:spPr>
          <a:xfrm>
            <a:off x="5934342" y="5824423"/>
            <a:ext cx="777240" cy="6705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ara a Direita 7"/>
          <p:cNvSpPr/>
          <p:nvPr/>
        </p:nvSpPr>
        <p:spPr>
          <a:xfrm>
            <a:off x="3798736" y="4452730"/>
            <a:ext cx="772270" cy="663644"/>
          </a:xfrm>
          <a:prstGeom prst="rightArrow">
            <a:avLst>
              <a:gd name="adj1" fmla="val 50000"/>
              <a:gd name="adj2" fmla="val 52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78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026" y="0"/>
            <a:ext cx="11550632" cy="5307496"/>
          </a:xfrm>
        </p:spPr>
        <p:txBody>
          <a:bodyPr>
            <a:normAutofit/>
          </a:bodyPr>
          <a:lstStyle/>
          <a:p>
            <a:endParaRPr lang="pt-BR" sz="3200" b="1" dirty="0">
              <a:solidFill>
                <a:srgbClr val="FFFF00"/>
              </a:solidFill>
              <a:effectLst/>
            </a:endParaRPr>
          </a:p>
          <a:p>
            <a:endParaRPr lang="pt-BR" sz="3200" b="1" dirty="0">
              <a:solidFill>
                <a:srgbClr val="FFC000"/>
              </a:solidFill>
              <a:effectLst/>
            </a:endParaRPr>
          </a:p>
          <a:p>
            <a:endParaRPr lang="pt-BR" sz="3200" b="1" dirty="0">
              <a:solidFill>
                <a:srgbClr val="FFC000"/>
              </a:solidFill>
              <a:effectLst/>
            </a:endParaRPr>
          </a:p>
          <a:p>
            <a:endParaRPr lang="pt-BR" sz="3200" b="1" dirty="0">
              <a:solidFill>
                <a:srgbClr val="FFC000"/>
              </a:solidFill>
              <a:effectLst/>
            </a:endParaRPr>
          </a:p>
          <a:p>
            <a:pPr marL="0" indent="0">
              <a:buNone/>
            </a:pPr>
            <a:r>
              <a:rPr lang="pt-BR" sz="3600" b="1" dirty="0">
                <a:solidFill>
                  <a:srgbClr val="FFC000"/>
                </a:solidFill>
                <a:effectLst/>
              </a:rPr>
              <a:t>        Ajudadora do Marido                Esposa</a:t>
            </a:r>
          </a:p>
        </p:txBody>
      </p:sp>
      <p:sp>
        <p:nvSpPr>
          <p:cNvPr id="7" name="Seta: para a Direita 6"/>
          <p:cNvSpPr/>
          <p:nvPr/>
        </p:nvSpPr>
        <p:spPr>
          <a:xfrm>
            <a:off x="6380609" y="2922104"/>
            <a:ext cx="676174" cy="7203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16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768" y="2289133"/>
            <a:ext cx="8393926" cy="28772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800" b="1" dirty="0">
                <a:effectLst/>
              </a:rPr>
              <a:t>Porque as famílias Remanescentes </a:t>
            </a:r>
            <a:r>
              <a:rPr lang="pt-BR" sz="4800" b="1" u="sng" dirty="0">
                <a:effectLst/>
              </a:rPr>
              <a:t>ainda</a:t>
            </a:r>
            <a:r>
              <a:rPr lang="pt-BR" sz="4800" b="1" dirty="0">
                <a:effectLst/>
              </a:rPr>
              <a:t> não estão preparadas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65760" y="396240"/>
            <a:ext cx="11547943" cy="1093304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00"/>
                </a:solidFill>
              </a:rPr>
              <a:t>POR QUE JESUS AINDA NÃO VOLTOU ?</a:t>
            </a:r>
          </a:p>
        </p:txBody>
      </p:sp>
    </p:spTree>
    <p:extLst>
      <p:ext uri="{BB962C8B-B14F-4D97-AF65-F5344CB8AC3E}">
        <p14:creationId xmlns:p14="http://schemas.microsoft.com/office/powerpoint/2010/main" val="218271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4341" y="747423"/>
            <a:ext cx="11757659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effectLst/>
              </a:rPr>
              <a:t>“Deus havia chamado Abraão para ser o pai dos fiéis, e sua vida devia ser um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exemplo</a:t>
            </a:r>
            <a:r>
              <a:rPr lang="pt-BR" sz="4000" b="1" dirty="0">
                <a:effectLst/>
              </a:rPr>
              <a:t> de fé para as gerações subsequentes. Mas sua fé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não tinha sido perfeita.</a:t>
            </a:r>
            <a:r>
              <a:rPr lang="pt-BR" sz="4000" b="1" dirty="0">
                <a:effectLst/>
              </a:rPr>
              <a:t> Mostrara falta de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confiança</a:t>
            </a:r>
            <a:r>
              <a:rPr lang="pt-BR" sz="4000" b="1" dirty="0">
                <a:effectLst/>
              </a:rPr>
              <a:t> em Deus, ocultando o fato de que Sara era sua esposa, e novamente com o seu casamento com Hagar... </a:t>
            </a:r>
            <a:endParaRPr lang="pt-BR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921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620" y="914400"/>
            <a:ext cx="11803379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effectLst/>
              </a:rPr>
              <a:t>...Para que atingisse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a mais elevada norma</a:t>
            </a:r>
            <a:r>
              <a:rPr lang="pt-BR" sz="4000" b="1" dirty="0">
                <a:effectLst/>
              </a:rPr>
              <a:t>, Deus o sujeitou a outra prova, a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mais severa </a:t>
            </a:r>
            <a:r>
              <a:rPr lang="pt-BR" sz="4000" b="1" dirty="0">
                <a:effectLst/>
              </a:rPr>
              <a:t>que o homem jamais foi chamado a suportar. Em uma visão da noite foi-lhe determinado que se dirigisse à terra de Moriá, e ali oferecesse seu filho em holocausto sobre um monte que lhe seria mostrado” (PP, 147).</a:t>
            </a:r>
          </a:p>
          <a:p>
            <a:pPr marL="0" indent="0">
              <a:buNone/>
            </a:pPr>
            <a:endParaRPr lang="pt-BR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0882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2084</TotalTime>
  <Words>488</Words>
  <Application>Microsoft Office PowerPoint</Application>
  <PresentationFormat>Widescreen</PresentationFormat>
  <Paragraphs>36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Bookman Old Style</vt:lpstr>
      <vt:lpstr>Rockwell</vt:lpstr>
      <vt:lpstr>Damask</vt:lpstr>
      <vt:lpstr>A MULHER  É  A CULPADA</vt:lpstr>
      <vt:lpstr>Apresentação do PowerPoint</vt:lpstr>
      <vt:lpstr>Apresentação do PowerPoint</vt:lpstr>
      <vt:lpstr>POR QUE JESUS AINDA NÃO VOLTOU?</vt:lpstr>
      <vt:lpstr>Apresentação do PowerPoint</vt:lpstr>
      <vt:lpstr>Apresentação do PowerPoint</vt:lpstr>
      <vt:lpstr>POR QUE JESUS AINDA NÃO VOLTOU 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144.000</dc:title>
  <dc:creator>Usuário</dc:creator>
  <cp:lastModifiedBy>Mauro</cp:lastModifiedBy>
  <cp:revision>192</cp:revision>
  <dcterms:created xsi:type="dcterms:W3CDTF">2016-02-27T21:03:06Z</dcterms:created>
  <dcterms:modified xsi:type="dcterms:W3CDTF">2016-12-16T10:41:32Z</dcterms:modified>
</cp:coreProperties>
</file>