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57" r:id="rId3"/>
    <p:sldId id="259" r:id="rId4"/>
    <p:sldId id="264" r:id="rId5"/>
    <p:sldId id="258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44" autoAdjust="0"/>
    <p:restoredTop sz="86477" autoAdjust="0"/>
  </p:normalViewPr>
  <p:slideViewPr>
    <p:cSldViewPr>
      <p:cViewPr>
        <p:scale>
          <a:sx n="60" d="100"/>
          <a:sy n="60" d="100"/>
        </p:scale>
        <p:origin x="-318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59DAC-011D-4AEB-948D-76B02AE2E00B}" type="datetimeFigureOut">
              <a:rPr lang="pt-BR" smtClean="0"/>
              <a:pPr/>
              <a:t>8/12/2016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7B23D-5026-4769-A4AE-36DBB477F1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7B23D-5026-4769-A4AE-36DBB477F12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7B23D-5026-4769-A4AE-36DBB477F12E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E9CE-9C44-4A41-9EAA-09750FACFF72}" type="datetimeFigureOut">
              <a:rPr lang="pt-BR" smtClean="0"/>
              <a:pPr/>
              <a:t>8/12/2016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6807-1E53-40AB-9345-C97E7D7E4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E9CE-9C44-4A41-9EAA-09750FACFF72}" type="datetimeFigureOut">
              <a:rPr lang="pt-BR" smtClean="0"/>
              <a:pPr/>
              <a:t>8/12/2016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6807-1E53-40AB-9345-C97E7D7E4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E9CE-9C44-4A41-9EAA-09750FACFF72}" type="datetimeFigureOut">
              <a:rPr lang="pt-BR" smtClean="0"/>
              <a:pPr/>
              <a:t>8/12/2016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6807-1E53-40AB-9345-C97E7D7E4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E9CE-9C44-4A41-9EAA-09750FACFF72}" type="datetimeFigureOut">
              <a:rPr lang="pt-BR" smtClean="0"/>
              <a:pPr/>
              <a:t>8/12/2016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6807-1E53-40AB-9345-C97E7D7E4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E9CE-9C44-4A41-9EAA-09750FACFF72}" type="datetimeFigureOut">
              <a:rPr lang="pt-BR" smtClean="0"/>
              <a:pPr/>
              <a:t>8/12/2016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6807-1E53-40AB-9345-C97E7D7E4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E9CE-9C44-4A41-9EAA-09750FACFF72}" type="datetimeFigureOut">
              <a:rPr lang="pt-BR" smtClean="0"/>
              <a:pPr/>
              <a:t>8/12/2016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6807-1E53-40AB-9345-C97E7D7E4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E9CE-9C44-4A41-9EAA-09750FACFF72}" type="datetimeFigureOut">
              <a:rPr lang="pt-BR" smtClean="0"/>
              <a:pPr/>
              <a:t>8/12/2016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6807-1E53-40AB-9345-C97E7D7E4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E9CE-9C44-4A41-9EAA-09750FACFF72}" type="datetimeFigureOut">
              <a:rPr lang="pt-BR" smtClean="0"/>
              <a:pPr/>
              <a:t>8/12/2016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6807-1E53-40AB-9345-C97E7D7E4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E9CE-9C44-4A41-9EAA-09750FACFF72}" type="datetimeFigureOut">
              <a:rPr lang="pt-BR" smtClean="0"/>
              <a:pPr/>
              <a:t>8/12/2016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6807-1E53-40AB-9345-C97E7D7E4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E9CE-9C44-4A41-9EAA-09750FACFF72}" type="datetimeFigureOut">
              <a:rPr lang="pt-BR" smtClean="0"/>
              <a:pPr/>
              <a:t>8/12/2016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6807-1E53-40AB-9345-C97E7D7E4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E9CE-9C44-4A41-9EAA-09750FACFF72}" type="datetimeFigureOut">
              <a:rPr lang="pt-BR" smtClean="0"/>
              <a:pPr/>
              <a:t>8/12/2016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956807-1E53-40AB-9345-C97E7D7E447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A4E9CE-9C44-4A41-9EAA-09750FACFF72}" type="datetimeFigureOut">
              <a:rPr lang="pt-BR" smtClean="0"/>
              <a:pPr/>
              <a:t>8/12/2016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956807-1E53-40AB-9345-C97E7D7E447B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6700" dirty="0" smtClean="0">
                <a:latin typeface="+mn-lt"/>
              </a:rPr>
              <a:t>LÍNGUAS E NOMES PARA A DIVINDADE!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328612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/>
              <a:t>PROVANDO QUE NÃO PRECISAMOS CHAMÁ-LO EXCLUSIVAMENTE NA LÍNGUA HEBRAICA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5000636"/>
            <a:ext cx="8001056" cy="1571636"/>
          </a:xfrm>
        </p:spPr>
        <p:txBody>
          <a:bodyPr>
            <a:normAutofit fontScale="92500"/>
          </a:bodyPr>
          <a:lstStyle/>
          <a:p>
            <a:r>
              <a:rPr lang="pt-BR" sz="3600" b="1" dirty="0" smtClean="0"/>
              <a:t>É O NOME PRÓPRIO E MAIS COMUM DE DEUS. APARECENDO 6.823 VEZES</a:t>
            </a:r>
            <a:r>
              <a:rPr lang="pt-BR" b="1" dirty="0" smtClean="0"/>
              <a:t>.</a:t>
            </a:r>
          </a:p>
        </p:txBody>
      </p:sp>
      <p:pic>
        <p:nvPicPr>
          <p:cNvPr id="3074" name="Picture 2" descr="Resultado de imagem para YHW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600" b="1" dirty="0" smtClean="0">
                <a:solidFill>
                  <a:schemeClr val="tx1"/>
                </a:solidFill>
                <a:latin typeface="+mn-lt"/>
              </a:rPr>
              <a:t>YHWH  Significa : EU SOU O QUE SOU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Espaço Reservado para Conteúdo 3" descr="11223640_917887528258843_5333057401318542012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02" y="2143116"/>
            <a:ext cx="8215402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 smtClean="0">
                <a:latin typeface="+mn-lt"/>
              </a:rPr>
              <a:t>COMPREENSÃO</a:t>
            </a:r>
            <a:r>
              <a:rPr lang="pt-BR" sz="4800" b="1" baseline="0" dirty="0" smtClean="0">
                <a:latin typeface="+mn-lt"/>
              </a:rPr>
              <a:t> DO VERBO</a:t>
            </a:r>
            <a:endParaRPr lang="pt-BR" sz="4800" b="1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pt-BR" sz="3200" b="1" dirty="0" smtClean="0"/>
              <a:t>O tetragrama YHWH que revela o verbo do nome de Deus, não está sujeito ao tempo, antes ele o sujeita. </a:t>
            </a:r>
          </a:p>
          <a:p>
            <a:pPr algn="just">
              <a:buNone/>
            </a:pPr>
            <a:r>
              <a:rPr lang="pt-BR" sz="3200" b="1" dirty="0" smtClean="0"/>
              <a:t>Pois contém a inicial do verbo ser em Hebraico em todos os três tempos, passado, presente e futuro!</a:t>
            </a:r>
          </a:p>
          <a:p>
            <a:pPr algn="just">
              <a:buNone/>
            </a:pPr>
            <a:r>
              <a:rPr lang="pt-BR" sz="3200" b="1" dirty="0" smtClean="0"/>
              <a:t>Logo o entendimento melhor do seu significado é ETERNO OU ETERNIDADE</a:t>
            </a:r>
            <a:endParaRPr lang="pt-BR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851648" cy="1928826"/>
          </a:xfrm>
        </p:spPr>
        <p:txBody>
          <a:bodyPr>
            <a:normAutofit/>
          </a:bodyPr>
          <a:lstStyle/>
          <a:p>
            <a:pPr algn="ctr"/>
            <a:r>
              <a:rPr lang="pt-BR" sz="5000" dirty="0" smtClean="0">
                <a:latin typeface="+mn-lt"/>
              </a:rPr>
              <a:t>PRONÚNCIAS MAIS COMUNS TETRAGRAMO</a:t>
            </a:r>
            <a:endParaRPr lang="pt-BR" sz="5000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2786058"/>
            <a:ext cx="7854696" cy="3429024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/>
              <a:t>JEOVÁ, JEHOVAH, JAH</a:t>
            </a:r>
          </a:p>
          <a:p>
            <a:pPr algn="ctr"/>
            <a:r>
              <a:rPr lang="pt-BR" sz="4000" b="1" dirty="0" smtClean="0"/>
              <a:t>JAVÉ, IAVÉ,</a:t>
            </a:r>
          </a:p>
          <a:p>
            <a:pPr algn="ctr"/>
            <a:r>
              <a:rPr lang="pt-BR" sz="4000" b="1" dirty="0" smtClean="0"/>
              <a:t>YAHWEH, YAH</a:t>
            </a:r>
          </a:p>
          <a:p>
            <a:pPr algn="ctr"/>
            <a:r>
              <a:rPr lang="pt-BR" sz="4000" b="1" dirty="0" smtClean="0"/>
              <a:t>YAHUWAH...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1785950"/>
          </a:xfrm>
        </p:spPr>
        <p:txBody>
          <a:bodyPr>
            <a:normAutofit/>
          </a:bodyPr>
          <a:lstStyle/>
          <a:p>
            <a:pPr algn="ctr"/>
            <a:r>
              <a:rPr lang="pt-BR" sz="5000" dirty="0" smtClean="0">
                <a:latin typeface="+mn-lt"/>
              </a:rPr>
              <a:t>TRADUÇÕES EM PORTUGUÊS</a:t>
            </a:r>
            <a:endParaRPr lang="pt-BR" sz="5000" dirty="0"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14282" y="1928802"/>
            <a:ext cx="8929718" cy="4929198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800" dirty="0" smtClean="0"/>
              <a:t>Nas versões em português João Ferreira de Almeida revisada e atualizada, na corrigida fiel e na versão católica o tetragrama YHWH para “</a:t>
            </a:r>
            <a:r>
              <a:rPr lang="pt-BR" sz="2800" u="sng" dirty="0" smtClean="0"/>
              <a:t>SENHOR</a:t>
            </a:r>
            <a:r>
              <a:rPr lang="pt-BR" sz="2800" dirty="0" smtClean="0"/>
              <a:t>” maiúsculas;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/>
              <a:t>Senhor em minúsculas é tradução pra </a:t>
            </a:r>
            <a:r>
              <a:rPr lang="pt-BR" sz="2800" dirty="0" err="1" smtClean="0"/>
              <a:t>Adonay</a:t>
            </a:r>
            <a:r>
              <a:rPr lang="pt-BR" sz="28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/>
              <a:t>Na versão revista e corrigida em alguns livros como Ezequiel, Amós, </a:t>
            </a:r>
            <a:r>
              <a:rPr lang="pt-BR" sz="2800" dirty="0" err="1" smtClean="0"/>
              <a:t>Obadias</a:t>
            </a:r>
            <a:r>
              <a:rPr lang="pt-BR" sz="2800" dirty="0" smtClean="0"/>
              <a:t> usa-se  </a:t>
            </a:r>
            <a:r>
              <a:rPr lang="pt-BR" sz="2800" u="sng" dirty="0" smtClean="0"/>
              <a:t>Jeová</a:t>
            </a:r>
            <a:r>
              <a:rPr lang="pt-BR" sz="2800" dirty="0" smtClean="0"/>
              <a:t>, assim como na versão Novo Mundo;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/>
              <a:t>Na versão ecumênica, tradução de Jerusalém usa-se Javé;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/>
              <a:t>Na versão português da Bíblia king James se traduz por </a:t>
            </a:r>
            <a:r>
              <a:rPr lang="pt-BR" sz="2800" dirty="0" err="1" smtClean="0"/>
              <a:t>Yahweh</a:t>
            </a:r>
            <a:r>
              <a:rPr lang="pt-BR" sz="2800" dirty="0" smtClean="0"/>
              <a:t>, Eterno ou ainda SENHOR.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+mn-lt"/>
              </a:rPr>
              <a:t>OUTROS FORMAS DE IDENTIFICAÇÃO DE DEUS</a:t>
            </a:r>
            <a:endParaRPr lang="pt-BR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Espaço Reservado para Conteúdo 3" descr="outros no do Senh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14554"/>
            <a:ext cx="9144000" cy="464344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851648" cy="235745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latin typeface="+mn-lt"/>
              </a:rPr>
              <a:t>SEU NOME NO CONTEXTO DAS TRÊS MENSAGENS ANGELICAIS</a:t>
            </a:r>
            <a:endParaRPr lang="pt-BR" dirty="0">
              <a:latin typeface="+mn-lt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5798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3600" dirty="0" smtClean="0"/>
              <a:t>Apocalipse 14:1</a:t>
            </a:r>
          </a:p>
          <a:p>
            <a:pPr algn="ctr"/>
            <a:r>
              <a:rPr lang="pt-BR" sz="3600" baseline="30000" dirty="0" smtClean="0"/>
              <a:t>1</a:t>
            </a:r>
            <a:r>
              <a:rPr lang="pt-BR" sz="3600" dirty="0" smtClean="0"/>
              <a:t> </a:t>
            </a:r>
            <a:r>
              <a:rPr lang="pt-BR" sz="3600" dirty="0" smtClean="0"/>
              <a:t>E  </a:t>
            </a:r>
            <a:r>
              <a:rPr lang="pt-BR" sz="3600" dirty="0" smtClean="0"/>
              <a:t>olhei</a:t>
            </a:r>
            <a:r>
              <a:rPr lang="pt-BR" sz="3600" dirty="0" smtClean="0"/>
              <a:t>,  </a:t>
            </a:r>
            <a:r>
              <a:rPr lang="pt-BR" sz="3600" dirty="0" smtClean="0"/>
              <a:t>e </a:t>
            </a:r>
            <a:r>
              <a:rPr lang="pt-BR" sz="3600" dirty="0" smtClean="0"/>
              <a:t> eis  que  </a:t>
            </a:r>
            <a:r>
              <a:rPr lang="pt-BR" sz="3600" dirty="0" smtClean="0"/>
              <a:t>estava </a:t>
            </a:r>
            <a:r>
              <a:rPr lang="pt-BR" sz="3600" dirty="0" smtClean="0"/>
              <a:t> o  </a:t>
            </a:r>
            <a:r>
              <a:rPr lang="pt-BR" sz="3600" u="sng" dirty="0" smtClean="0"/>
              <a:t>Cordeiro</a:t>
            </a:r>
            <a:r>
              <a:rPr lang="pt-BR" sz="3600" dirty="0" smtClean="0"/>
              <a:t> sobre  o  monte  </a:t>
            </a:r>
            <a:r>
              <a:rPr lang="pt-BR" sz="3600" dirty="0" smtClean="0"/>
              <a:t>Sião, </a:t>
            </a:r>
            <a:r>
              <a:rPr lang="pt-BR" sz="3600" dirty="0" smtClean="0"/>
              <a:t> e  </a:t>
            </a:r>
            <a:r>
              <a:rPr lang="pt-BR" sz="3600" dirty="0" smtClean="0"/>
              <a:t>com </a:t>
            </a:r>
            <a:r>
              <a:rPr lang="pt-BR" sz="3600" dirty="0" smtClean="0"/>
              <a:t> ele  cento  </a:t>
            </a:r>
            <a:r>
              <a:rPr lang="pt-BR" sz="3600" dirty="0" smtClean="0"/>
              <a:t>e quarenta </a:t>
            </a:r>
            <a:r>
              <a:rPr lang="pt-BR" sz="3600" dirty="0" smtClean="0"/>
              <a:t> e  quatro  mil , que  em  </a:t>
            </a:r>
            <a:r>
              <a:rPr lang="pt-BR" sz="3600" dirty="0" smtClean="0"/>
              <a:t>suas testas </a:t>
            </a:r>
            <a:r>
              <a:rPr lang="pt-BR" sz="3600" dirty="0" smtClean="0"/>
              <a:t> tinham  escrito  o  </a:t>
            </a:r>
            <a:r>
              <a:rPr lang="pt-BR" sz="3600" b="1" u="sng" dirty="0" smtClean="0"/>
              <a:t>NOME </a:t>
            </a:r>
            <a:r>
              <a:rPr lang="pt-BR" sz="3600" dirty="0" smtClean="0"/>
              <a:t> de  </a:t>
            </a:r>
            <a:r>
              <a:rPr lang="pt-BR" sz="3600" dirty="0" smtClean="0"/>
              <a:t>seu </a:t>
            </a:r>
            <a:r>
              <a:rPr lang="pt-BR" sz="3600" u="sng" dirty="0" smtClean="0"/>
              <a:t>Pai</a:t>
            </a:r>
            <a:r>
              <a:rPr lang="pt-BR" sz="3600" dirty="0" smtClean="0"/>
              <a:t>.</a:t>
            </a:r>
            <a:endParaRPr lang="pt-BR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latin typeface="+mn-lt"/>
              </a:rPr>
              <a:t>NOME É IGUAL A CARÁTER OU SIGNIFICADO, NATUREZA.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50059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A forma como se pronuncia Seu nome, muda muito dependendo da região do planeta em que se vive.</a:t>
            </a:r>
          </a:p>
          <a:p>
            <a:pPr algn="just">
              <a:buNone/>
            </a:pPr>
            <a:r>
              <a:rPr lang="pt-BR" dirty="0" smtClean="0"/>
              <a:t>Saber o significado do nome da divindade é primordial, pois revela </a:t>
            </a:r>
            <a:r>
              <a:rPr lang="pt-BR" dirty="0" smtClean="0"/>
              <a:t>S</a:t>
            </a:r>
            <a:r>
              <a:rPr lang="pt-BR" dirty="0" smtClean="0"/>
              <a:t>ua natureza Ele se torna o que precisamos.</a:t>
            </a:r>
          </a:p>
          <a:p>
            <a:pPr algn="just">
              <a:buNone/>
            </a:pPr>
            <a:r>
              <a:rPr lang="pt-BR" dirty="0" smtClean="0"/>
              <a:t>Por esse motivo a introdução do capítulo 14 de Apocalipse deixa bem claro o que realmente importa.</a:t>
            </a:r>
          </a:p>
          <a:p>
            <a:pPr algn="just">
              <a:buNone/>
            </a:pPr>
            <a:r>
              <a:rPr lang="pt-BR" dirty="0" smtClean="0"/>
              <a:t>Ter uma mente transformada pelo Amor do Deus Pai e do Filho nosso Salvador através da ação Espírito Santo.</a:t>
            </a:r>
          </a:p>
          <a:p>
            <a:pPr algn="just">
              <a:buNone/>
            </a:pPr>
            <a:r>
              <a:rPr lang="pt-BR" dirty="0" smtClean="0"/>
              <a:t>Morrer para o velho eu e renascer com as características Eternas, Misericordiosas, </a:t>
            </a:r>
            <a:r>
              <a:rPr lang="pt-BR" dirty="0" err="1" smtClean="0"/>
              <a:t>longânimas</a:t>
            </a:r>
            <a:r>
              <a:rPr lang="pt-BR" dirty="0" smtClean="0"/>
              <a:t>, leais, amorosas, bondosas, pacíficas ou seja positivas de Deus!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632</TotalTime>
  <Words>341</Words>
  <Application>Microsoft Office PowerPoint</Application>
  <PresentationFormat>Apresentação na tela (4:3)</PresentationFormat>
  <Paragraphs>32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Fluxo</vt:lpstr>
      <vt:lpstr>LÍNGUAS E NOMES PARA A DIVINDADE! </vt:lpstr>
      <vt:lpstr> </vt:lpstr>
      <vt:lpstr>YHWH  Significa : EU SOU O QUE SOU </vt:lpstr>
      <vt:lpstr>COMPREENSÃO DO VERBO</vt:lpstr>
      <vt:lpstr>PRONÚNCIAS MAIS COMUNS TETRAGRAMO</vt:lpstr>
      <vt:lpstr>TRADUÇÕES EM PORTUGUÊS</vt:lpstr>
      <vt:lpstr>OUTROS FORMAS DE IDENTIFICAÇÃO DE DEUS</vt:lpstr>
      <vt:lpstr>SEU NOME NO CONTEXTO DAS TRÊS MENSAGENS ANGELICAIS</vt:lpstr>
      <vt:lpstr>NOME É IGUAL A CARÁTER OU SIGNIFICADO, NATUREZA.</vt:lpstr>
    </vt:vector>
  </TitlesOfParts>
  <Company>N/A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NOME DIVINO E SEU SIGNIFICADO </dc:title>
  <dc:creator>Outros</dc:creator>
  <cp:lastModifiedBy>Outros</cp:lastModifiedBy>
  <cp:revision>19</cp:revision>
  <dcterms:created xsi:type="dcterms:W3CDTF">2016-11-29T21:38:01Z</dcterms:created>
  <dcterms:modified xsi:type="dcterms:W3CDTF">2016-12-09T02:50:52Z</dcterms:modified>
</cp:coreProperties>
</file>