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81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/>
  </p:normalViewPr>
  <p:slideViewPr>
    <p:cSldViewPr snapToGrid="0">
      <p:cViewPr varScale="1">
        <p:scale>
          <a:sx n="33" d="100"/>
          <a:sy n="33" d="100"/>
        </p:scale>
        <p:origin x="6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27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43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863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023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949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47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429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940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08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18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90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21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21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55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01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06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3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74FC4AE3-6662-4BE0-AF05-FF7AF697D08F}" type="datetimeFigureOut">
              <a:rPr lang="pt-BR" smtClean="0"/>
              <a:t>20/11/2019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5E88652-7DAC-43AE-8AA7-88C25A428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368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SACUDIDURA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QUEM PERMANECERA NO CRIVO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013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629" y="143691"/>
            <a:ext cx="11821885" cy="5956663"/>
          </a:xfrm>
        </p:spPr>
        <p:txBody>
          <a:bodyPr/>
          <a:lstStyle/>
          <a:p>
            <a:r>
              <a:rPr lang="pt-BR" dirty="0" smtClean="0"/>
              <a:t>“O último engano de Satanás será exatamente anular o testemunho do Espírito de Deus. “Não havendo profecia, o povo se corrompe” (</a:t>
            </a:r>
            <a:r>
              <a:rPr lang="pt-BR" dirty="0" err="1" smtClean="0"/>
              <a:t>Pv</a:t>
            </a:r>
            <a:r>
              <a:rPr lang="pt-BR" dirty="0" smtClean="0"/>
              <a:t> 29:18). Satanás trabalhará engenhosamente por diferentes maneiras e por instrumentos diversos para perturbar a confiança do povo remanescente de Deus no testemunho verdadeiro...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230983"/>
            <a:ext cx="10515600" cy="62701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5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943" y="143691"/>
            <a:ext cx="11639006" cy="5852160"/>
          </a:xfrm>
        </p:spPr>
        <p:txBody>
          <a:bodyPr/>
          <a:lstStyle/>
          <a:p>
            <a:r>
              <a:rPr lang="pt-BR" dirty="0" smtClean="0"/>
              <a:t>O inimigo tem realizado seus magistrais esforços para abalar a fé do nosso próprio povo nos testemunhos. Isso é exatamente o que Satanás desejava que acontecesse, e os que têm preparado o caminho para as pessoas não darem atenção às advertências e repreensões dos testemunhos do e Espírito de Deus verão surgir uma torrente de erros’’.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217919"/>
            <a:ext cx="10515600" cy="535577"/>
          </a:xfrm>
        </p:spPr>
        <p:txBody>
          <a:bodyPr/>
          <a:lstStyle/>
          <a:p>
            <a:r>
              <a:rPr lang="pt-BR" dirty="0" smtClean="0"/>
              <a:t>EF </a:t>
            </a:r>
            <a:r>
              <a:rPr lang="pt-BR" dirty="0" err="1" smtClean="0"/>
              <a:t>pg</a:t>
            </a:r>
            <a:r>
              <a:rPr lang="pt-BR" dirty="0" smtClean="0"/>
              <a:t> 103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46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943" y="222070"/>
            <a:ext cx="11769634" cy="5995850"/>
          </a:xfrm>
        </p:spPr>
        <p:txBody>
          <a:bodyPr/>
          <a:lstStyle/>
          <a:p>
            <a:r>
              <a:rPr lang="pt-BR" dirty="0" smtClean="0"/>
              <a:t>“O peneiramento de Deus lança fora multidões com folha seca. A palha, como nuvem, será levada pelo vento, mesmo de lugares onde só vemos ricos campos de trigo. Logo o povo de Deu será testado por ardentes provas, e grandes proporção dos que agora parecem genuínos e verdadeiros se demonstrará metal vil...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387737"/>
            <a:ext cx="10515600" cy="378822"/>
          </a:xfrm>
        </p:spPr>
        <p:txBody>
          <a:bodyPr>
            <a:normAutofit lnSpcReduction="1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78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566" y="222069"/>
            <a:ext cx="11861074" cy="6100354"/>
          </a:xfrm>
        </p:spPr>
        <p:txBody>
          <a:bodyPr>
            <a:normAutofit/>
          </a:bodyPr>
          <a:lstStyle/>
          <a:p>
            <a:r>
              <a:rPr lang="pt-BR" dirty="0" smtClean="0"/>
              <a:t>Quando a religião de Cristo </a:t>
            </a:r>
            <a:r>
              <a:rPr lang="pt-BR" dirty="0"/>
              <a:t>f</a:t>
            </a:r>
            <a:r>
              <a:rPr lang="pt-BR" dirty="0" smtClean="0"/>
              <a:t>or mais desprezada, quando Sua lei mais esquecida for, então deve nosso zelo ser mais ardoroso e nosso ânimo e firmeza mais inabaláveis. Permanecer em defesa da verdade e justiça quando a maioria nos abandona, participar das batalhas do Senhor quando são poucos os campeões – essa será nossa prova. Naquele tempo, devemos tirar calor da frieza dos outros, coragem de sua covardia e lealdade de sua traição...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426926"/>
            <a:ext cx="10515600" cy="431074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51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943" y="248194"/>
            <a:ext cx="11782697" cy="5760719"/>
          </a:xfrm>
        </p:spPr>
        <p:txBody>
          <a:bodyPr/>
          <a:lstStyle/>
          <a:p>
            <a:r>
              <a:rPr lang="pt-BR" dirty="0" smtClean="0"/>
              <a:t>A igreja talvez pareça como prestes a cair, mas não cairá. Ela permanece ao passo que os pecadores de </a:t>
            </a:r>
            <a:r>
              <a:rPr lang="pt-BR" dirty="0"/>
              <a:t>S</a:t>
            </a:r>
            <a:r>
              <a:rPr lang="pt-BR" dirty="0" smtClean="0"/>
              <a:t>ião serão lançados fora no joeiramento quando a palha for separada do trigo precioso. É essa uma crise terrível, mas ela tem de ocorrer...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204857"/>
            <a:ext cx="10515600" cy="65314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85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3" y="235132"/>
            <a:ext cx="11625943" cy="5551714"/>
          </a:xfrm>
        </p:spPr>
        <p:txBody>
          <a:bodyPr/>
          <a:lstStyle/>
          <a:p>
            <a:r>
              <a:rPr lang="pt-BR" dirty="0" smtClean="0"/>
              <a:t>Ao aproximar-se a tempestade, uma classe numerosa que tem professado fé na mensagem do terceiro anjo, mas não tem sido santificada pela obediência à verdade, abandonará sua posição, passando para as fileiras do adversário”.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087291"/>
            <a:ext cx="10515600" cy="535578"/>
          </a:xfrm>
        </p:spPr>
        <p:txBody>
          <a:bodyPr>
            <a:normAutofit/>
          </a:bodyPr>
          <a:lstStyle/>
          <a:p>
            <a:r>
              <a:rPr lang="pt-BR" dirty="0" smtClean="0"/>
              <a:t>EF </a:t>
            </a:r>
            <a:r>
              <a:rPr lang="pt-BR" dirty="0" err="1" smtClean="0"/>
              <a:t>pg</a:t>
            </a:r>
            <a:r>
              <a:rPr lang="pt-BR" dirty="0" smtClean="0"/>
              <a:t> 104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44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069" y="209007"/>
            <a:ext cx="11678194" cy="5799908"/>
          </a:xfrm>
        </p:spPr>
        <p:txBody>
          <a:bodyPr/>
          <a:lstStyle/>
          <a:p>
            <a:r>
              <a:rPr lang="pt-BR" dirty="0" smtClean="0"/>
              <a:t>“Pela união com o mundo e a participação em seu espirito, chegam a ver as coisas quase que sob a mesma luz; e, quando vier a prova, achar-se-ão preparados para escolher o lado mais fácil e popular. Homens de talento e modos amáveis, que uma vez se regozijaram na verdade, empregaram suas faculdades para enganar e desvias as almas. Eles se tornam os mais amargos inimigos de seus antigos irmãos...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230983"/>
            <a:ext cx="10515600" cy="522514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36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817" y="182880"/>
            <a:ext cx="11756572" cy="5721531"/>
          </a:xfrm>
        </p:spPr>
        <p:txBody>
          <a:bodyPr/>
          <a:lstStyle/>
          <a:p>
            <a:r>
              <a:rPr lang="pt-BR" dirty="0" smtClean="0"/>
              <a:t>Quando os observadores do sábado forem levados perante os tribunais para responder por sua fé, estes apostatas serão os mais eficientes agentes de Satanás para apresenta-los sob falsa luz, acusa-los e, por meio de falsos testemunhos e insinuações, mover os governantes contra eles”.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100354"/>
            <a:ext cx="10515600" cy="640080"/>
          </a:xfrm>
        </p:spPr>
        <p:txBody>
          <a:bodyPr/>
          <a:lstStyle/>
          <a:p>
            <a:r>
              <a:rPr lang="pt-BR" dirty="0" smtClean="0"/>
              <a:t>A Grande </a:t>
            </a:r>
            <a:r>
              <a:rPr lang="pt-BR" dirty="0" err="1" smtClean="0"/>
              <a:t>Controvércia</a:t>
            </a:r>
            <a:r>
              <a:rPr lang="pt-BR" dirty="0" smtClean="0"/>
              <a:t> 579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9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79" y="195943"/>
            <a:ext cx="11665131" cy="5708468"/>
          </a:xfrm>
        </p:spPr>
        <p:txBody>
          <a:bodyPr/>
          <a:lstStyle/>
          <a:p>
            <a:r>
              <a:rPr lang="pt-BR" dirty="0" smtClean="0"/>
              <a:t>Os lugares vago nas fileiras serão preenchidos pelos que foram representados por Cristo  como tendo chegado na hora undécima. Há muitos com quem o Espirito de Deus está lutando. O tempo dos juízos destruidores da parte de Deus é o tempo de misericórdia para aqueles que [agora] não tem oportunidade de aprender o que é a verdade. O </a:t>
            </a:r>
            <a:r>
              <a:rPr lang="pt-BR" dirty="0" err="1" smtClean="0"/>
              <a:t>Sernhor</a:t>
            </a:r>
            <a:r>
              <a:rPr lang="pt-BR" dirty="0" smtClean="0"/>
              <a:t> olhará para eles com ternura.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087291"/>
            <a:ext cx="10515600" cy="587827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98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257" y="209007"/>
            <a:ext cx="11625943" cy="5826034"/>
          </a:xfrm>
        </p:spPr>
        <p:txBody>
          <a:bodyPr/>
          <a:lstStyle/>
          <a:p>
            <a:r>
              <a:rPr lang="pt-BR" dirty="0" smtClean="0"/>
              <a:t>Estandartes após estandartes era arrastado no chão, à medida que grupo após grupo do exército do Senhor se juntava ao inimigo, e tribo após tribo das fileiras do adversário se unia ao povo de Deus que guarda os mandamentos.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178731"/>
            <a:ext cx="10515600" cy="548640"/>
          </a:xfrm>
        </p:spPr>
        <p:txBody>
          <a:bodyPr/>
          <a:lstStyle/>
          <a:p>
            <a:r>
              <a:rPr lang="pt-BR" dirty="0" smtClean="0"/>
              <a:t>EF:105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6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212716"/>
          </a:xfrm>
        </p:spPr>
        <p:txBody>
          <a:bodyPr/>
          <a:lstStyle/>
          <a:p>
            <a:pPr algn="just"/>
            <a:r>
              <a:rPr lang="pt-BR" dirty="0" smtClean="0"/>
              <a:t>Porque eis que darei ordens e sacudirei a casa de Israel entre as nações, assim como se sacode trigo no crivo, sem que caia na terra um só grão.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878286"/>
            <a:ext cx="10515600" cy="82296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Amos 9:9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7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069" y="235130"/>
            <a:ext cx="11665131" cy="5799909"/>
          </a:xfrm>
        </p:spPr>
        <p:txBody>
          <a:bodyPr/>
          <a:lstStyle/>
          <a:p>
            <a:r>
              <a:rPr lang="pt-BR" dirty="0" smtClean="0"/>
              <a:t>Pedi ao Senhor chuva no tempo das chuvas serôdia, ao Senhor, que faz as nuvens de chuva, dá aos homens aguaceiro e a cada um, erva no campo.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283233"/>
            <a:ext cx="10515600" cy="37882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Zc:10:1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794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634" y="1619793"/>
            <a:ext cx="11443063" cy="4976949"/>
          </a:xfrm>
        </p:spPr>
        <p:txBody>
          <a:bodyPr/>
          <a:lstStyle/>
          <a:p>
            <a:r>
              <a:rPr lang="pt-BR" dirty="0" smtClean="0"/>
              <a:t>42 Contudo, muitos dentre as próprias autoridades creram nele, mas, por causa dos fariseus, não não o confessaram, para serem expulsos da sinagoga; </a:t>
            </a:r>
            <a:br>
              <a:rPr lang="pt-BR" dirty="0" smtClean="0"/>
            </a:br>
            <a:r>
              <a:rPr lang="pt-BR" dirty="0" smtClean="0"/>
              <a:t>43 porque amaram mais a gloria dos ho</a:t>
            </a:r>
            <a:r>
              <a:rPr lang="pt-BR" dirty="0"/>
              <a:t>m</a:t>
            </a:r>
            <a:r>
              <a:rPr lang="pt-BR" dirty="0" smtClean="0"/>
              <a:t>ens do que a gloria de Deus.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1214847"/>
            <a:ext cx="10353762" cy="1045027"/>
          </a:xfrm>
        </p:spPr>
        <p:txBody>
          <a:bodyPr/>
          <a:lstStyle/>
          <a:p>
            <a:r>
              <a:rPr lang="pt-BR" dirty="0" smtClean="0"/>
              <a:t>João 12:42-43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990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446" y="248194"/>
            <a:ext cx="11403874" cy="5682343"/>
          </a:xfrm>
        </p:spPr>
        <p:txBody>
          <a:bodyPr/>
          <a:lstStyle/>
          <a:p>
            <a:r>
              <a:rPr lang="pt-BR" dirty="0" smtClean="0"/>
              <a:t>Mas naquele que me negar diante dos homens, também eu o negarei diante de meu Pai, que está no céus.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152605"/>
            <a:ext cx="10515600" cy="522513"/>
          </a:xfrm>
        </p:spPr>
        <p:txBody>
          <a:bodyPr/>
          <a:lstStyle/>
          <a:p>
            <a:r>
              <a:rPr lang="pt-BR" dirty="0" smtClean="0"/>
              <a:t>Mt:10:33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540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1321"/>
            <a:ext cx="10515600" cy="6087927"/>
          </a:xfrm>
        </p:spPr>
        <p:txBody>
          <a:bodyPr/>
          <a:lstStyle/>
          <a:p>
            <a:r>
              <a:rPr lang="pt-BR" dirty="0" smtClean="0"/>
              <a:t>Pois não me envergonho do evangelho, porque é o poder de Deus para a salvação de todo aquele que crê, primeiro do judeu e também do grego;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0823" y="6106183"/>
            <a:ext cx="10515600" cy="4351338"/>
          </a:xfrm>
        </p:spPr>
        <p:txBody>
          <a:bodyPr/>
          <a:lstStyle/>
          <a:p>
            <a:r>
              <a:rPr lang="pt-BR" dirty="0" smtClean="0"/>
              <a:t>1Cr:1:16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77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2011679"/>
            <a:ext cx="10353762" cy="3735977"/>
          </a:xfrm>
        </p:spPr>
        <p:txBody>
          <a:bodyPr>
            <a:normAutofit/>
          </a:bodyPr>
          <a:lstStyle/>
          <a:p>
            <a:r>
              <a:rPr lang="pt-BR" dirty="0" smtClean="0"/>
              <a:t>15 conheço a tuas obras, que nem és frio nem quente. Quem dera fosses frio ou quente!</a:t>
            </a:r>
            <a:br>
              <a:rPr lang="pt-BR" dirty="0" smtClean="0"/>
            </a:br>
            <a:r>
              <a:rPr lang="pt-BR" dirty="0" smtClean="0"/>
              <a:t>16 assim, porque és morno e nem és quente nem frio, estou a ponto de vomitar-te da minha boca;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705394"/>
            <a:ext cx="10353762" cy="862149"/>
          </a:xfrm>
        </p:spPr>
        <p:txBody>
          <a:bodyPr/>
          <a:lstStyle/>
          <a:p>
            <a:r>
              <a:rPr lang="pt-BR" dirty="0" smtClean="0"/>
              <a:t>Apocalipse 3:15-16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89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99652"/>
          </a:xfrm>
        </p:spPr>
        <p:txBody>
          <a:bodyPr/>
          <a:lstStyle/>
          <a:p>
            <a:r>
              <a:rPr lang="pt-BR" dirty="0" smtClean="0"/>
              <a:t>Chegou o tempo em que tudo que pode ser sacudido, será sacudido, só o que estiver firme vai permanecer. Todo caso vem a julgamento diante de Deus; Ele está medindo o templo e seus adoradores.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826033"/>
            <a:ext cx="10515600" cy="809897"/>
          </a:xfrm>
        </p:spPr>
        <p:txBody>
          <a:bodyPr/>
          <a:lstStyle/>
          <a:p>
            <a:r>
              <a:rPr lang="pt-BR" dirty="0" smtClean="0"/>
              <a:t>Bíblia White 976 (T7 219)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9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47846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O Senhor vira em breve. Em toda igreja deve haver um processo de aprimorar e joeirar, pois entre nós há pessoas perversas, que não amam a verdade nem honram a Deus. Estamos no tempo da sacudidura, tempo em que cada coisa que pode ser abalada o será. O Senhor não </a:t>
            </a:r>
            <a:r>
              <a:rPr lang="pt-BR" dirty="0"/>
              <a:t>d</a:t>
            </a:r>
            <a:r>
              <a:rPr lang="pt-BR" dirty="0" smtClean="0"/>
              <a:t>esculpará os que conhecem a verdade, se não obedecerem a Seus mandamentos por palavra e ação.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152606"/>
            <a:ext cx="10515600" cy="494619"/>
          </a:xfrm>
        </p:spPr>
        <p:txBody>
          <a:bodyPr/>
          <a:lstStyle/>
          <a:p>
            <a:r>
              <a:rPr lang="pt-BR" dirty="0" smtClean="0"/>
              <a:t>EF.pg 100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32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395595"/>
          </a:xfrm>
        </p:spPr>
        <p:txBody>
          <a:bodyPr/>
          <a:lstStyle/>
          <a:p>
            <a:r>
              <a:rPr lang="pt-BR" dirty="0" smtClean="0"/>
              <a:t>“A medida que as aflições se adensam ao nosso redor, serão vistas em nossas fileiras tanto separação como unidade. Alguns que agora estão dispostos a utilizar todos os meios para defender a verdade, em ocasiões de verdadeiro perigo tornarão manifesto que não edificarão sobre a sólida rocha, pois cairão em tentação...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891349"/>
            <a:ext cx="10515600" cy="67926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6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9286"/>
          </a:xfrm>
        </p:spPr>
        <p:txBody>
          <a:bodyPr/>
          <a:lstStyle/>
          <a:p>
            <a:r>
              <a:rPr lang="pt-BR" dirty="0" smtClean="0"/>
              <a:t>Os que tiveram grande luz e preciosos privilégios, mas não os aproveitaram, irão, sob um pretexto ou outro, retirar-se de nosso meio.’’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139543"/>
            <a:ext cx="10515600" cy="496387"/>
          </a:xfrm>
        </p:spPr>
        <p:txBody>
          <a:bodyPr>
            <a:normAutofit/>
          </a:bodyPr>
          <a:lstStyle/>
          <a:p>
            <a:r>
              <a:rPr lang="pt-BR" dirty="0" smtClean="0"/>
              <a:t>EF </a:t>
            </a:r>
            <a:r>
              <a:rPr lang="pt-BR" dirty="0" err="1" smtClean="0"/>
              <a:t>pg</a:t>
            </a:r>
            <a:r>
              <a:rPr lang="pt-BR" dirty="0" smtClean="0"/>
              <a:t> 101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70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633" y="0"/>
            <a:ext cx="11625943" cy="6217920"/>
          </a:xfrm>
        </p:spPr>
        <p:txBody>
          <a:bodyPr>
            <a:normAutofit/>
          </a:bodyPr>
          <a:lstStyle/>
          <a:p>
            <a:r>
              <a:rPr lang="pt-BR" dirty="0" smtClean="0"/>
              <a:t>“Perguntei qual o sentido da sacudidura que eu acabava de presenciar e foi-me mostrado que fora causada pelo positivo testemunho motivado pelo conselho da testemunha fiel aos </a:t>
            </a:r>
            <a:r>
              <a:rPr lang="pt-BR" dirty="0" err="1" smtClean="0"/>
              <a:t>laodiceanos</a:t>
            </a:r>
            <a:r>
              <a:rPr lang="pt-BR" dirty="0" smtClean="0"/>
              <a:t>. Esse testemunho terá o seu efeito sobre o coração do que o recebe, levando-o a exaltar a norma e declarar positiva verdade. Alguns não suportarão esse claro testemunho. Reagirão opondo-se a ele, e isso causará uma sacudidura entre os filhos de Deus...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374674"/>
            <a:ext cx="10515600" cy="48332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92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4319" y="169818"/>
            <a:ext cx="11560629" cy="5891348"/>
          </a:xfrm>
        </p:spPr>
        <p:txBody>
          <a:bodyPr/>
          <a:lstStyle/>
          <a:p>
            <a:r>
              <a:rPr lang="pt-BR" dirty="0" smtClean="0"/>
              <a:t>Há aqueles entre nós que farão confissões, como </a:t>
            </a:r>
            <a:r>
              <a:rPr lang="pt-BR" dirty="0" err="1" smtClean="0"/>
              <a:t>Acã</a:t>
            </a:r>
            <a:r>
              <a:rPr lang="pt-BR" dirty="0" smtClean="0"/>
              <a:t>, demasiado tarde para serem salvos. Não estão em  harmonia com o que é correto. Desprezam o testemunho direto que alcança o coração, e se regozijariam dever silenciados todos aqueles que os reprovam. O Senhor pede a renovação do positivo testemunho apresentado em anos passados...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244045"/>
            <a:ext cx="10515600" cy="48332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25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59" y="235131"/>
            <a:ext cx="11482251" cy="5669280"/>
          </a:xfrm>
        </p:spPr>
        <p:txBody>
          <a:bodyPr/>
          <a:lstStyle/>
          <a:p>
            <a:r>
              <a:rPr lang="pt-BR" dirty="0" smtClean="0"/>
              <a:t>Ele pede uma reforma da vida espiritual. As energias espirituais do Seu povo tem por muito tempo estado entorpecidas, mas deve haver um ressurgimento da morte aparente. Pela oração e confissão do pecado, precisamos preparar o caminho do rei.’’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048103"/>
            <a:ext cx="10515600" cy="653143"/>
          </a:xfrm>
        </p:spPr>
        <p:txBody>
          <a:bodyPr/>
          <a:lstStyle/>
          <a:p>
            <a:r>
              <a:rPr lang="pt-BR" dirty="0" smtClean="0"/>
              <a:t>EF </a:t>
            </a:r>
            <a:r>
              <a:rPr lang="pt-BR" dirty="0" err="1" smtClean="0"/>
              <a:t>pg</a:t>
            </a:r>
            <a:r>
              <a:rPr lang="pt-BR" dirty="0" smtClean="0"/>
              <a:t> 102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57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Ardó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ó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ó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Ardósia</Template>
  <TotalTime>1682</TotalTime>
  <Words>1167</Words>
  <Application>Microsoft Office PowerPoint</Application>
  <PresentationFormat>Widescreen</PresentationFormat>
  <Paragraphs>39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Calisto MT</vt:lpstr>
      <vt:lpstr>Trebuchet MS</vt:lpstr>
      <vt:lpstr>Wingdings 2</vt:lpstr>
      <vt:lpstr>Ardósia</vt:lpstr>
      <vt:lpstr>A SACUDIDURA</vt:lpstr>
      <vt:lpstr>Porque eis que darei ordens e sacudirei a casa de Israel entre as nações, assim como se sacode trigo no crivo, sem que caia na terra um só grão.</vt:lpstr>
      <vt:lpstr>Chegou o tempo em que tudo que pode ser sacudido, será sacudido, só o que estiver firme vai permanecer. Todo caso vem a julgamento diante de Deus; Ele está medindo o templo e seus adoradores. </vt:lpstr>
      <vt:lpstr>O Senhor vira em breve. Em toda igreja deve haver um processo de aprimorar e joeirar, pois entre nós há pessoas perversas, que não amam a verdade nem honram a Deus. Estamos no tempo da sacudidura, tempo em que cada coisa que pode ser abalada o será. O Senhor não desculpará os que conhecem a verdade, se não obedecerem a Seus mandamentos por palavra e ação.</vt:lpstr>
      <vt:lpstr>“A medida que as aflições se adensam ao nosso redor, serão vistas em nossas fileiras tanto separação como unidade. Alguns que agora estão dispostos a utilizar todos os meios para defender a verdade, em ocasiões de verdadeiro perigo tornarão manifesto que não edificarão sobre a sólida rocha, pois cairão em tentação...</vt:lpstr>
      <vt:lpstr>Os que tiveram grande luz e preciosos privilégios, mas não os aproveitaram, irão, sob um pretexto ou outro, retirar-se de nosso meio.’’</vt:lpstr>
      <vt:lpstr>“Perguntei qual o sentido da sacudidura que eu acabava de presenciar e foi-me mostrado que fora causada pelo positivo testemunho motivado pelo conselho da testemunha fiel aos laodiceanos. Esse testemunho terá o seu efeito sobre o coração do que o recebe, levando-o a exaltar a norma e declarar positiva verdade. Alguns não suportarão esse claro testemunho. Reagirão opondo-se a ele, e isso causará uma sacudidura entre os filhos de Deus...</vt:lpstr>
      <vt:lpstr>Há aqueles entre nós que farão confissões, como Acã, demasiado tarde para serem salvos. Não estão em  harmonia com o que é correto. Desprezam o testemunho direto que alcança o coração, e se regozijariam dever silenciados todos aqueles que os reprovam. O Senhor pede a renovação do positivo testemunho apresentado em anos passados...</vt:lpstr>
      <vt:lpstr>Ele pede uma reforma da vida espiritual. As energias espirituais do Seu povo tem por muito tempo estado entorpecidas, mas deve haver um ressurgimento da morte aparente. Pela oração e confissão do pecado, precisamos preparar o caminho do rei.’’</vt:lpstr>
      <vt:lpstr>“O último engano de Satanás será exatamente anular o testemunho do Espírito de Deus. “Não havendo profecia, o povo se corrompe” (Pv 29:18). Satanás trabalhará engenhosamente por diferentes maneiras e por instrumentos diversos para perturbar a confiança do povo remanescente de Deus no testemunho verdadeiro...</vt:lpstr>
      <vt:lpstr>O inimigo tem realizado seus magistrais esforços para abalar a fé do nosso próprio povo nos testemunhos. Isso é exatamente o que Satanás desejava que acontecesse, e os que têm preparado o caminho para as pessoas não darem atenção às advertências e repreensões dos testemunhos do e Espírito de Deus verão surgir uma torrente de erros’’. </vt:lpstr>
      <vt:lpstr>“O peneiramento de Deus lança fora multidões com folha seca. A palha, como nuvem, será levada pelo vento, mesmo de lugares onde só vemos ricos campos de trigo. Logo o povo de Deu será testado por ardentes provas, e grandes proporção dos que agora parecem genuínos e verdadeiros se demonstrará metal vil...</vt:lpstr>
      <vt:lpstr>Quando a religião de Cristo for mais desprezada, quando Sua lei mais esquecida for, então deve nosso zelo ser mais ardoroso e nosso ânimo e firmeza mais inabaláveis. Permanecer em defesa da verdade e justiça quando a maioria nos abandona, participar das batalhas do Senhor quando são poucos os campeões – essa será nossa prova. Naquele tempo, devemos tirar calor da frieza dos outros, coragem de sua covardia e lealdade de sua traição...</vt:lpstr>
      <vt:lpstr>A igreja talvez pareça como prestes a cair, mas não cairá. Ela permanece ao passo que os pecadores de Sião serão lançados fora no joeiramento quando a palha for separada do trigo precioso. É essa uma crise terrível, mas ela tem de ocorrer...</vt:lpstr>
      <vt:lpstr>Ao aproximar-se a tempestade, uma classe numerosa que tem professado fé na mensagem do terceiro anjo, mas não tem sido santificada pela obediência à verdade, abandonará sua posição, passando para as fileiras do adversário”.</vt:lpstr>
      <vt:lpstr>“Pela união com o mundo e a participação em seu espirito, chegam a ver as coisas quase que sob a mesma luz; e, quando vier a prova, achar-se-ão preparados para escolher o lado mais fácil e popular. Homens de talento e modos amáveis, que uma vez se regozijaram na verdade, empregaram suas faculdades para enganar e desvias as almas. Eles se tornam os mais amargos inimigos de seus antigos irmãos...</vt:lpstr>
      <vt:lpstr>Quando os observadores do sábado forem levados perante os tribunais para responder por sua fé, estes apostatas serão os mais eficientes agentes de Satanás para apresenta-los sob falsa luz, acusa-los e, por meio de falsos testemunhos e insinuações, mover os governantes contra eles”.</vt:lpstr>
      <vt:lpstr>Os lugares vago nas fileiras serão preenchidos pelos que foram representados por Cristo  como tendo chegado na hora undécima. Há muitos com quem o Espirito de Deus está lutando. O tempo dos juízos destruidores da parte de Deus é o tempo de misericórdia para aqueles que [agora] não tem oportunidade de aprender o que é a verdade. O Sernhor olhará para eles com ternura.</vt:lpstr>
      <vt:lpstr>Estandartes após estandartes era arrastado no chão, à medida que grupo após grupo do exército do Senhor se juntava ao inimigo, e tribo após tribo das fileiras do adversário se unia ao povo de Deus que guarda os mandamentos.</vt:lpstr>
      <vt:lpstr>Pedi ao Senhor chuva no tempo das chuvas serôdia, ao Senhor, que faz as nuvens de chuva, dá aos homens aguaceiro e a cada um, erva no campo.</vt:lpstr>
      <vt:lpstr>42 Contudo, muitos dentre as próprias autoridades creram nele, mas, por causa dos fariseus, não não o confessaram, para serem expulsos da sinagoga;  43 porque amaram mais a gloria dos homens do que a gloria de Deus.</vt:lpstr>
      <vt:lpstr>Mas naquele que me negar diante dos homens, também eu o negarei diante de meu Pai, que está no céus.</vt:lpstr>
      <vt:lpstr>Pois não me envergonho do evangelho, porque é o poder de Deus para a salvação de todo aquele que crê, primeiro do judeu e também do grego;</vt:lpstr>
      <vt:lpstr>15 conheço a tuas obras, que nem és frio nem quente. Quem dera fosses frio ou quente! 16 assim, porque és morno e nem és quente nem frio, estou a ponto de vomitar-te da minha boca;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SACUDIDURA</dc:title>
  <dc:creator>USUARIO</dc:creator>
  <cp:lastModifiedBy>USUARIO</cp:lastModifiedBy>
  <cp:revision>39</cp:revision>
  <dcterms:created xsi:type="dcterms:W3CDTF">2019-11-10T16:56:31Z</dcterms:created>
  <dcterms:modified xsi:type="dcterms:W3CDTF">2019-11-20T22:43:31Z</dcterms:modified>
</cp:coreProperties>
</file>