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1013" r:id="rId2"/>
    <p:sldId id="1156" r:id="rId3"/>
    <p:sldId id="457" r:id="rId4"/>
    <p:sldId id="1154" r:id="rId5"/>
    <p:sldId id="645" r:id="rId6"/>
    <p:sldId id="643" r:id="rId7"/>
    <p:sldId id="582" r:id="rId8"/>
    <p:sldId id="353" r:id="rId9"/>
    <p:sldId id="417" r:id="rId10"/>
    <p:sldId id="1122" r:id="rId11"/>
    <p:sldId id="1124" r:id="rId12"/>
    <p:sldId id="1155" r:id="rId13"/>
    <p:sldId id="1123" r:id="rId14"/>
    <p:sldId id="1127" r:id="rId15"/>
    <p:sldId id="1126" r:id="rId16"/>
    <p:sldId id="1128" r:id="rId17"/>
    <p:sldId id="1125" r:id="rId18"/>
    <p:sldId id="409" r:id="rId19"/>
    <p:sldId id="410" r:id="rId20"/>
    <p:sldId id="638" r:id="rId21"/>
    <p:sldId id="640" r:id="rId22"/>
    <p:sldId id="341" r:id="rId23"/>
    <p:sldId id="1146" r:id="rId24"/>
    <p:sldId id="1148" r:id="rId25"/>
    <p:sldId id="1149" r:id="rId26"/>
    <p:sldId id="1150" r:id="rId27"/>
    <p:sldId id="266" r:id="rId28"/>
    <p:sldId id="542" r:id="rId29"/>
    <p:sldId id="297" r:id="rId30"/>
    <p:sldId id="432" r:id="rId31"/>
    <p:sldId id="1157" r:id="rId32"/>
    <p:sldId id="1054" r:id="rId33"/>
    <p:sldId id="574" r:id="rId34"/>
    <p:sldId id="1133" r:id="rId35"/>
    <p:sldId id="1132" r:id="rId36"/>
    <p:sldId id="1134" r:id="rId37"/>
    <p:sldId id="1135" r:id="rId38"/>
    <p:sldId id="1136" r:id="rId39"/>
    <p:sldId id="895" r:id="rId40"/>
    <p:sldId id="1139" r:id="rId41"/>
    <p:sldId id="1137" r:id="rId42"/>
    <p:sldId id="1138" r:id="rId43"/>
    <p:sldId id="1140" r:id="rId44"/>
    <p:sldId id="1141" r:id="rId45"/>
    <p:sldId id="1143" r:id="rId46"/>
    <p:sldId id="1158" r:id="rId47"/>
    <p:sldId id="567" r:id="rId48"/>
    <p:sldId id="568" r:id="rId49"/>
    <p:sldId id="569" r:id="rId50"/>
    <p:sldId id="562" r:id="rId51"/>
    <p:sldId id="1145" r:id="rId52"/>
    <p:sldId id="845" r:id="rId53"/>
    <p:sldId id="1144" r:id="rId54"/>
    <p:sldId id="847" r:id="rId55"/>
    <p:sldId id="850" r:id="rId56"/>
    <p:sldId id="848" r:id="rId57"/>
    <p:sldId id="849" r:id="rId58"/>
    <p:sldId id="846" r:id="rId59"/>
    <p:sldId id="264" r:id="rId60"/>
    <p:sldId id="265" r:id="rId61"/>
    <p:sldId id="1130" r:id="rId62"/>
    <p:sldId id="523" r:id="rId63"/>
    <p:sldId id="564" r:id="rId64"/>
    <p:sldId id="563" r:id="rId65"/>
    <p:sldId id="659" r:id="rId66"/>
    <p:sldId id="605" r:id="rId67"/>
    <p:sldId id="606" r:id="rId68"/>
    <p:sldId id="616" r:id="rId69"/>
    <p:sldId id="575" r:id="rId70"/>
    <p:sldId id="1052" r:id="rId71"/>
    <p:sldId id="579" r:id="rId72"/>
    <p:sldId id="529" r:id="rId73"/>
    <p:sldId id="532" r:id="rId74"/>
    <p:sldId id="521" r:id="rId75"/>
    <p:sldId id="642" r:id="rId76"/>
    <p:sldId id="524" r:id="rId77"/>
    <p:sldId id="935" r:id="rId78"/>
    <p:sldId id="937" r:id="rId79"/>
    <p:sldId id="1147" r:id="rId80"/>
    <p:sldId id="528" r:id="rId81"/>
    <p:sldId id="903" r:id="rId82"/>
    <p:sldId id="580" r:id="rId83"/>
    <p:sldId id="581" r:id="rId84"/>
    <p:sldId id="584" r:id="rId85"/>
    <p:sldId id="843" r:id="rId86"/>
    <p:sldId id="706" r:id="rId87"/>
    <p:sldId id="1053" r:id="rId88"/>
    <p:sldId id="869" r:id="rId89"/>
    <p:sldId id="586" r:id="rId90"/>
    <p:sldId id="595" r:id="rId91"/>
    <p:sldId id="596" r:id="rId92"/>
    <p:sldId id="707" r:id="rId93"/>
    <p:sldId id="589" r:id="rId94"/>
    <p:sldId id="591" r:id="rId95"/>
    <p:sldId id="565" r:id="rId96"/>
    <p:sldId id="549" r:id="rId97"/>
    <p:sldId id="683" r:id="rId98"/>
    <p:sldId id="866" r:id="rId99"/>
    <p:sldId id="923" r:id="rId100"/>
    <p:sldId id="992" r:id="rId101"/>
    <p:sldId id="931" r:id="rId102"/>
    <p:sldId id="932" r:id="rId103"/>
    <p:sldId id="894" r:id="rId104"/>
    <p:sldId id="1057" r:id="rId105"/>
    <p:sldId id="597" r:id="rId106"/>
    <p:sldId id="913" r:id="rId107"/>
    <p:sldId id="912" r:id="rId108"/>
    <p:sldId id="600" r:id="rId109"/>
    <p:sldId id="598" r:id="rId110"/>
    <p:sldId id="599" r:id="rId111"/>
    <p:sldId id="601" r:id="rId112"/>
    <p:sldId id="422" r:id="rId113"/>
    <p:sldId id="427" r:id="rId114"/>
    <p:sldId id="428" r:id="rId115"/>
    <p:sldId id="668" r:id="rId116"/>
    <p:sldId id="680" r:id="rId117"/>
    <p:sldId id="681" r:id="rId118"/>
    <p:sldId id="561" r:id="rId119"/>
    <p:sldId id="588" r:id="rId120"/>
    <p:sldId id="592" r:id="rId121"/>
    <p:sldId id="466" r:id="rId122"/>
    <p:sldId id="465" r:id="rId123"/>
    <p:sldId id="491" r:id="rId124"/>
    <p:sldId id="899" r:id="rId125"/>
    <p:sldId id="494" r:id="rId126"/>
    <p:sldId id="898" r:id="rId127"/>
    <p:sldId id="911" r:id="rId128"/>
    <p:sldId id="685" r:id="rId129"/>
    <p:sldId id="1001" r:id="rId130"/>
    <p:sldId id="1151" r:id="rId131"/>
    <p:sldId id="357" r:id="rId132"/>
    <p:sldId id="1153" r:id="rId133"/>
    <p:sldId id="1159" r:id="rId134"/>
    <p:sldId id="1160" r:id="rId135"/>
    <p:sldId id="1161" r:id="rId136"/>
    <p:sldId id="1162"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EB888D-5057-42C7-BC98-806B40B2C38E}">
          <p14:sldIdLst>
            <p14:sldId id="1013"/>
            <p14:sldId id="1156"/>
            <p14:sldId id="457"/>
            <p14:sldId id="1154"/>
            <p14:sldId id="645"/>
            <p14:sldId id="643"/>
            <p14:sldId id="582"/>
            <p14:sldId id="353"/>
            <p14:sldId id="417"/>
            <p14:sldId id="1122"/>
            <p14:sldId id="1124"/>
            <p14:sldId id="1155"/>
            <p14:sldId id="1123"/>
            <p14:sldId id="1127"/>
            <p14:sldId id="1126"/>
            <p14:sldId id="1128"/>
            <p14:sldId id="1125"/>
            <p14:sldId id="409"/>
            <p14:sldId id="410"/>
            <p14:sldId id="638"/>
            <p14:sldId id="640"/>
            <p14:sldId id="341"/>
            <p14:sldId id="1146"/>
            <p14:sldId id="1148"/>
            <p14:sldId id="1149"/>
            <p14:sldId id="1150"/>
            <p14:sldId id="266"/>
            <p14:sldId id="542"/>
            <p14:sldId id="297"/>
            <p14:sldId id="432"/>
            <p14:sldId id="1157"/>
            <p14:sldId id="1054"/>
            <p14:sldId id="574"/>
            <p14:sldId id="1133"/>
            <p14:sldId id="1132"/>
            <p14:sldId id="1134"/>
            <p14:sldId id="1135"/>
            <p14:sldId id="1136"/>
            <p14:sldId id="895"/>
            <p14:sldId id="1139"/>
            <p14:sldId id="1137"/>
            <p14:sldId id="1138"/>
            <p14:sldId id="1140"/>
            <p14:sldId id="1141"/>
            <p14:sldId id="1143"/>
            <p14:sldId id="1158"/>
          </p14:sldIdLst>
        </p14:section>
        <p14:section name="Untitled Section" id="{22FDB404-0EB5-493C-B49A-8EC81A507F11}">
          <p14:sldIdLst>
            <p14:sldId id="567"/>
            <p14:sldId id="568"/>
            <p14:sldId id="569"/>
            <p14:sldId id="562"/>
            <p14:sldId id="1145"/>
            <p14:sldId id="845"/>
            <p14:sldId id="1144"/>
            <p14:sldId id="847"/>
            <p14:sldId id="850"/>
            <p14:sldId id="848"/>
            <p14:sldId id="849"/>
            <p14:sldId id="846"/>
            <p14:sldId id="264"/>
            <p14:sldId id="265"/>
            <p14:sldId id="1130"/>
            <p14:sldId id="523"/>
            <p14:sldId id="564"/>
            <p14:sldId id="563"/>
            <p14:sldId id="659"/>
            <p14:sldId id="605"/>
            <p14:sldId id="606"/>
            <p14:sldId id="616"/>
            <p14:sldId id="575"/>
            <p14:sldId id="1052"/>
            <p14:sldId id="579"/>
            <p14:sldId id="529"/>
            <p14:sldId id="532"/>
            <p14:sldId id="521"/>
            <p14:sldId id="642"/>
            <p14:sldId id="524"/>
            <p14:sldId id="935"/>
            <p14:sldId id="937"/>
            <p14:sldId id="1147"/>
            <p14:sldId id="528"/>
            <p14:sldId id="903"/>
            <p14:sldId id="580"/>
            <p14:sldId id="581"/>
            <p14:sldId id="584"/>
            <p14:sldId id="843"/>
            <p14:sldId id="706"/>
            <p14:sldId id="1053"/>
            <p14:sldId id="869"/>
            <p14:sldId id="586"/>
            <p14:sldId id="595"/>
            <p14:sldId id="596"/>
            <p14:sldId id="707"/>
            <p14:sldId id="589"/>
            <p14:sldId id="591"/>
            <p14:sldId id="565"/>
            <p14:sldId id="549"/>
            <p14:sldId id="683"/>
            <p14:sldId id="866"/>
            <p14:sldId id="923"/>
            <p14:sldId id="992"/>
            <p14:sldId id="931"/>
            <p14:sldId id="932"/>
            <p14:sldId id="894"/>
            <p14:sldId id="1057"/>
            <p14:sldId id="597"/>
            <p14:sldId id="913"/>
            <p14:sldId id="912"/>
            <p14:sldId id="600"/>
            <p14:sldId id="598"/>
            <p14:sldId id="599"/>
            <p14:sldId id="601"/>
            <p14:sldId id="422"/>
            <p14:sldId id="427"/>
            <p14:sldId id="428"/>
            <p14:sldId id="668"/>
            <p14:sldId id="680"/>
            <p14:sldId id="681"/>
            <p14:sldId id="561"/>
            <p14:sldId id="588"/>
            <p14:sldId id="592"/>
            <p14:sldId id="466"/>
            <p14:sldId id="465"/>
            <p14:sldId id="491"/>
            <p14:sldId id="899"/>
            <p14:sldId id="494"/>
            <p14:sldId id="898"/>
            <p14:sldId id="911"/>
            <p14:sldId id="685"/>
            <p14:sldId id="1001"/>
            <p14:sldId id="1151"/>
            <p14:sldId id="357"/>
            <p14:sldId id="1153"/>
            <p14:sldId id="1159"/>
            <p14:sldId id="1160"/>
            <p14:sldId id="1161"/>
            <p14:sldId id="1162"/>
          </p14:sldIdLst>
        </p14:section>
      </p14:sectionLst>
    </p:ex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5552" autoAdjust="0"/>
  </p:normalViewPr>
  <p:slideViewPr>
    <p:cSldViewPr>
      <p:cViewPr varScale="1">
        <p:scale>
          <a:sx n="114" d="100"/>
          <a:sy n="114" d="100"/>
        </p:scale>
        <p:origin x="210" y="96"/>
      </p:cViewPr>
      <p:guideLst>
        <p:guide orient="horz" pos="2160"/>
        <p:guide pos="3841"/>
      </p:guideLst>
    </p:cSldViewPr>
  </p:slideViewPr>
  <p:outlineViewPr>
    <p:cViewPr>
      <p:scale>
        <a:sx n="33" d="100"/>
        <a:sy n="33" d="100"/>
      </p:scale>
      <p:origin x="0" y="-43637"/>
    </p:cViewPr>
  </p:outlineViewPr>
  <p:notesTextViewPr>
    <p:cViewPr>
      <p:scale>
        <a:sx n="150" d="100"/>
        <a:sy n="150" d="100"/>
      </p:scale>
      <p:origin x="0" y="0"/>
    </p:cViewPr>
  </p:notesTextViewPr>
  <p:sorterViewPr>
    <p:cViewPr>
      <p:scale>
        <a:sx n="75" d="100"/>
        <a:sy n="75" d="100"/>
      </p:scale>
      <p:origin x="0" y="-151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Telfer" userId="57d10e5ce16f5300" providerId="LiveId" clId="{7B2EFA04-4FE5-4DEE-B405-4DD6D436B655}"/>
    <pc:docChg chg="undo custSel addSld delSld modSld sldOrd modMainMaster addSection modSection">
      <pc:chgData name="Bruce Telfer" userId="57d10e5ce16f5300" providerId="LiveId" clId="{7B2EFA04-4FE5-4DEE-B405-4DD6D436B655}" dt="2019-11-07T13:28:14.745" v="2621" actId="14100"/>
      <pc:docMkLst>
        <pc:docMk/>
      </pc:docMkLst>
      <pc:sldChg chg="addSp modSp add del ord">
        <pc:chgData name="Bruce Telfer" userId="57d10e5ce16f5300" providerId="LiveId" clId="{7B2EFA04-4FE5-4DEE-B405-4DD6D436B655}" dt="2019-11-06T18:51:55.279" v="526" actId="2696"/>
        <pc:sldMkLst>
          <pc:docMk/>
          <pc:sldMk cId="0" sldId="256"/>
        </pc:sldMkLst>
        <pc:spChg chg="mod">
          <ac:chgData name="Bruce Telfer" userId="57d10e5ce16f5300" providerId="LiveId" clId="{7B2EFA04-4FE5-4DEE-B405-4DD6D436B655}" dt="2019-11-06T18:44:56.031" v="375"/>
          <ac:spMkLst>
            <pc:docMk/>
            <pc:sldMk cId="0" sldId="256"/>
            <ac:spMk id="2051" creationId="{EECEA383-C76F-4657-B55D-C32A43E620F7}"/>
          </ac:spMkLst>
        </pc:spChg>
        <pc:picChg chg="add mod ord">
          <ac:chgData name="Bruce Telfer" userId="57d10e5ce16f5300" providerId="LiveId" clId="{7B2EFA04-4FE5-4DEE-B405-4DD6D436B655}" dt="2019-11-06T18:50:01.951" v="472" actId="167"/>
          <ac:picMkLst>
            <pc:docMk/>
            <pc:sldMk cId="0" sldId="256"/>
            <ac:picMk id="3" creationId="{070D5BB3-E7DE-4A9B-B2FB-79ED5CE12552}"/>
          </ac:picMkLst>
        </pc:picChg>
      </pc:sldChg>
      <pc:sldChg chg="add del ord">
        <pc:chgData name="Bruce Telfer" userId="57d10e5ce16f5300" providerId="LiveId" clId="{7B2EFA04-4FE5-4DEE-B405-4DD6D436B655}" dt="2019-11-06T18:59:10.079" v="734" actId="2696"/>
        <pc:sldMkLst>
          <pc:docMk/>
          <pc:sldMk cId="939268808" sldId="257"/>
        </pc:sldMkLst>
      </pc:sldChg>
      <pc:sldChg chg="add">
        <pc:chgData name="Bruce Telfer" userId="57d10e5ce16f5300" providerId="LiveId" clId="{7B2EFA04-4FE5-4DEE-B405-4DD6D436B655}" dt="2019-11-07T10:26:47.293" v="2108"/>
        <pc:sldMkLst>
          <pc:docMk/>
          <pc:sldMk cId="106472675" sldId="260"/>
        </pc:sldMkLst>
      </pc:sldChg>
      <pc:sldChg chg="add">
        <pc:chgData name="Bruce Telfer" userId="57d10e5ce16f5300" providerId="LiveId" clId="{7B2EFA04-4FE5-4DEE-B405-4DD6D436B655}" dt="2019-11-07T13:00:34.250" v="2310"/>
        <pc:sldMkLst>
          <pc:docMk/>
          <pc:sldMk cId="1633528906" sldId="261"/>
        </pc:sldMkLst>
      </pc:sldChg>
      <pc:sldChg chg="add">
        <pc:chgData name="Bruce Telfer" userId="57d10e5ce16f5300" providerId="LiveId" clId="{7B2EFA04-4FE5-4DEE-B405-4DD6D436B655}" dt="2019-11-07T12:49:34.066" v="2309"/>
        <pc:sldMkLst>
          <pc:docMk/>
          <pc:sldMk cId="694592215" sldId="266"/>
        </pc:sldMkLst>
      </pc:sldChg>
      <pc:sldChg chg="modSp add ord">
        <pc:chgData name="Bruce Telfer" userId="57d10e5ce16f5300" providerId="LiveId" clId="{7B2EFA04-4FE5-4DEE-B405-4DD6D436B655}" dt="2019-11-06T20:11:09.118" v="1439" actId="14100"/>
        <pc:sldMkLst>
          <pc:docMk/>
          <pc:sldMk cId="207531594" sldId="279"/>
        </pc:sldMkLst>
        <pc:picChg chg="mod">
          <ac:chgData name="Bruce Telfer" userId="57d10e5ce16f5300" providerId="LiveId" clId="{7B2EFA04-4FE5-4DEE-B405-4DD6D436B655}" dt="2019-11-06T20:10:57.150" v="1434" actId="14100"/>
          <ac:picMkLst>
            <pc:docMk/>
            <pc:sldMk cId="207531594" sldId="279"/>
            <ac:picMk id="5" creationId="{00000000-0000-0000-0000-000000000000}"/>
          </ac:picMkLst>
        </pc:picChg>
        <pc:picChg chg="mod">
          <ac:chgData name="Bruce Telfer" userId="57d10e5ce16f5300" providerId="LiveId" clId="{7B2EFA04-4FE5-4DEE-B405-4DD6D436B655}" dt="2019-11-06T20:11:09.118" v="1439" actId="14100"/>
          <ac:picMkLst>
            <pc:docMk/>
            <pc:sldMk cId="207531594" sldId="279"/>
            <ac:picMk id="6146" creationId="{00000000-0000-0000-0000-000000000000}"/>
          </ac:picMkLst>
        </pc:picChg>
        <pc:picChg chg="mod">
          <ac:chgData name="Bruce Telfer" userId="57d10e5ce16f5300" providerId="LiveId" clId="{7B2EFA04-4FE5-4DEE-B405-4DD6D436B655}" dt="2019-11-06T20:11:04.606" v="1438" actId="14100"/>
          <ac:picMkLst>
            <pc:docMk/>
            <pc:sldMk cId="207531594" sldId="279"/>
            <ac:picMk id="6147" creationId="{00000000-0000-0000-0000-000000000000}"/>
          </ac:picMkLst>
        </pc:picChg>
      </pc:sldChg>
      <pc:sldChg chg="modSp add">
        <pc:chgData name="Bruce Telfer" userId="57d10e5ce16f5300" providerId="LiveId" clId="{7B2EFA04-4FE5-4DEE-B405-4DD6D436B655}" dt="2019-11-07T08:45:00.643" v="2004" actId="14100"/>
        <pc:sldMkLst>
          <pc:docMk/>
          <pc:sldMk cId="3481976419" sldId="290"/>
        </pc:sldMkLst>
        <pc:picChg chg="mod">
          <ac:chgData name="Bruce Telfer" userId="57d10e5ce16f5300" providerId="LiveId" clId="{7B2EFA04-4FE5-4DEE-B405-4DD6D436B655}" dt="2019-11-07T08:45:00.643" v="2004" actId="14100"/>
          <ac:picMkLst>
            <pc:docMk/>
            <pc:sldMk cId="3481976419" sldId="290"/>
            <ac:picMk id="6146" creationId="{00000000-0000-0000-0000-000000000000}"/>
          </ac:picMkLst>
        </pc:picChg>
      </pc:sldChg>
      <pc:sldChg chg="add">
        <pc:chgData name="Bruce Telfer" userId="57d10e5ce16f5300" providerId="LiveId" clId="{7B2EFA04-4FE5-4DEE-B405-4DD6D436B655}" dt="2019-11-07T08:36:03.055" v="1938"/>
        <pc:sldMkLst>
          <pc:docMk/>
          <pc:sldMk cId="3381208314" sldId="293"/>
        </pc:sldMkLst>
      </pc:sldChg>
      <pc:sldChg chg="modSp add">
        <pc:chgData name="Bruce Telfer" userId="57d10e5ce16f5300" providerId="LiveId" clId="{7B2EFA04-4FE5-4DEE-B405-4DD6D436B655}" dt="2019-11-07T08:49:20.039" v="2015" actId="14100"/>
        <pc:sldMkLst>
          <pc:docMk/>
          <pc:sldMk cId="2594527872" sldId="294"/>
        </pc:sldMkLst>
        <pc:picChg chg="mod">
          <ac:chgData name="Bruce Telfer" userId="57d10e5ce16f5300" providerId="LiveId" clId="{7B2EFA04-4FE5-4DEE-B405-4DD6D436B655}" dt="2019-11-07T08:49:20.039" v="2015" actId="14100"/>
          <ac:picMkLst>
            <pc:docMk/>
            <pc:sldMk cId="2594527872" sldId="294"/>
            <ac:picMk id="8194" creationId="{00000000-0000-0000-0000-000000000000}"/>
          </ac:picMkLst>
        </pc:picChg>
      </pc:sldChg>
      <pc:sldChg chg="add">
        <pc:chgData name="Bruce Telfer" userId="57d10e5ce16f5300" providerId="LiveId" clId="{7B2EFA04-4FE5-4DEE-B405-4DD6D436B655}" dt="2019-11-07T08:40:31.233" v="1951"/>
        <pc:sldMkLst>
          <pc:docMk/>
          <pc:sldMk cId="3419457745" sldId="295"/>
        </pc:sldMkLst>
      </pc:sldChg>
      <pc:sldChg chg="modSp add">
        <pc:chgData name="Bruce Telfer" userId="57d10e5ce16f5300" providerId="LiveId" clId="{7B2EFA04-4FE5-4DEE-B405-4DD6D436B655}" dt="2019-11-07T08:49:04.204" v="2013" actId="14100"/>
        <pc:sldMkLst>
          <pc:docMk/>
          <pc:sldMk cId="1317284610" sldId="296"/>
        </pc:sldMkLst>
        <pc:picChg chg="mod">
          <ac:chgData name="Bruce Telfer" userId="57d10e5ce16f5300" providerId="LiveId" clId="{7B2EFA04-4FE5-4DEE-B405-4DD6D436B655}" dt="2019-11-07T08:49:04.204" v="2013" actId="14100"/>
          <ac:picMkLst>
            <pc:docMk/>
            <pc:sldMk cId="1317284610" sldId="296"/>
            <ac:picMk id="10242" creationId="{00000000-0000-0000-0000-000000000000}"/>
          </ac:picMkLst>
        </pc:picChg>
      </pc:sldChg>
      <pc:sldChg chg="modSp add ord">
        <pc:chgData name="Bruce Telfer" userId="57d10e5ce16f5300" providerId="LiveId" clId="{7B2EFA04-4FE5-4DEE-B405-4DD6D436B655}" dt="2019-11-06T22:06:37.595" v="1505" actId="1076"/>
        <pc:sldMkLst>
          <pc:docMk/>
          <pc:sldMk cId="2835689091" sldId="301"/>
        </pc:sldMkLst>
        <pc:spChg chg="mod">
          <ac:chgData name="Bruce Telfer" userId="57d10e5ce16f5300" providerId="LiveId" clId="{7B2EFA04-4FE5-4DEE-B405-4DD6D436B655}" dt="2019-11-06T22:06:37.595" v="1505" actId="1076"/>
          <ac:spMkLst>
            <pc:docMk/>
            <pc:sldMk cId="2835689091" sldId="301"/>
            <ac:spMk id="2" creationId="{00000000-0000-0000-0000-000000000000}"/>
          </ac:spMkLst>
        </pc:spChg>
        <pc:spChg chg="mod">
          <ac:chgData name="Bruce Telfer" userId="57d10e5ce16f5300" providerId="LiveId" clId="{7B2EFA04-4FE5-4DEE-B405-4DD6D436B655}" dt="2019-11-06T22:05:51.542" v="1502" actId="14100"/>
          <ac:spMkLst>
            <pc:docMk/>
            <pc:sldMk cId="2835689091" sldId="301"/>
            <ac:spMk id="3" creationId="{00000000-0000-0000-0000-000000000000}"/>
          </ac:spMkLst>
        </pc:spChg>
        <pc:picChg chg="mod">
          <ac:chgData name="Bruce Telfer" userId="57d10e5ce16f5300" providerId="LiveId" clId="{7B2EFA04-4FE5-4DEE-B405-4DD6D436B655}" dt="2019-11-06T22:04:59.054" v="1486" actId="1076"/>
          <ac:picMkLst>
            <pc:docMk/>
            <pc:sldMk cId="2835689091" sldId="301"/>
            <ac:picMk id="1026" creationId="{00000000-0000-0000-0000-000000000000}"/>
          </ac:picMkLst>
        </pc:picChg>
      </pc:sldChg>
      <pc:sldChg chg="add">
        <pc:chgData name="Bruce Telfer" userId="57d10e5ce16f5300" providerId="LiveId" clId="{7B2EFA04-4FE5-4DEE-B405-4DD6D436B655}" dt="2019-11-07T09:38:43.249" v="2032"/>
        <pc:sldMkLst>
          <pc:docMk/>
          <pc:sldMk cId="2968025581" sldId="303"/>
        </pc:sldMkLst>
      </pc:sldChg>
      <pc:sldChg chg="modSp add">
        <pc:chgData name="Bruce Telfer" userId="57d10e5ce16f5300" providerId="LiveId" clId="{7B2EFA04-4FE5-4DEE-B405-4DD6D436B655}" dt="2019-11-07T13:28:14.745" v="2621" actId="14100"/>
        <pc:sldMkLst>
          <pc:docMk/>
          <pc:sldMk cId="1849902578" sldId="310"/>
        </pc:sldMkLst>
        <pc:picChg chg="mod">
          <ac:chgData name="Bruce Telfer" userId="57d10e5ce16f5300" providerId="LiveId" clId="{7B2EFA04-4FE5-4DEE-B405-4DD6D436B655}" dt="2019-11-07T13:28:14.745" v="2621" actId="14100"/>
          <ac:picMkLst>
            <pc:docMk/>
            <pc:sldMk cId="1849902578" sldId="310"/>
            <ac:picMk id="2" creationId="{00000000-0000-0000-0000-000000000000}"/>
          </ac:picMkLst>
        </pc:picChg>
      </pc:sldChg>
      <pc:sldChg chg="add ord">
        <pc:chgData name="Bruce Telfer" userId="57d10e5ce16f5300" providerId="LiveId" clId="{7B2EFA04-4FE5-4DEE-B405-4DD6D436B655}" dt="2019-11-07T11:04:17.283" v="2183"/>
        <pc:sldMkLst>
          <pc:docMk/>
          <pc:sldMk cId="1391066808" sldId="311"/>
        </pc:sldMkLst>
      </pc:sldChg>
      <pc:sldChg chg="add">
        <pc:chgData name="Bruce Telfer" userId="57d10e5ce16f5300" providerId="LiveId" clId="{7B2EFA04-4FE5-4DEE-B405-4DD6D436B655}" dt="2019-11-07T10:23:48.174" v="2104"/>
        <pc:sldMkLst>
          <pc:docMk/>
          <pc:sldMk cId="3840630305" sldId="315"/>
        </pc:sldMkLst>
      </pc:sldChg>
      <pc:sldChg chg="modSp add ord">
        <pc:chgData name="Bruce Telfer" userId="57d10e5ce16f5300" providerId="LiveId" clId="{7B2EFA04-4FE5-4DEE-B405-4DD6D436B655}" dt="2019-11-06T22:10:17.705" v="1687" actId="1076"/>
        <pc:sldMkLst>
          <pc:docMk/>
          <pc:sldMk cId="180197158" sldId="318"/>
        </pc:sldMkLst>
        <pc:spChg chg="mod">
          <ac:chgData name="Bruce Telfer" userId="57d10e5ce16f5300" providerId="LiveId" clId="{7B2EFA04-4FE5-4DEE-B405-4DD6D436B655}" dt="2019-11-06T22:10:17.705" v="1687" actId="1076"/>
          <ac:spMkLst>
            <pc:docMk/>
            <pc:sldMk cId="180197158" sldId="318"/>
            <ac:spMk id="2" creationId="{00000000-0000-0000-0000-000000000000}"/>
          </ac:spMkLst>
        </pc:spChg>
        <pc:spChg chg="mod">
          <ac:chgData name="Bruce Telfer" userId="57d10e5ce16f5300" providerId="LiveId" clId="{7B2EFA04-4FE5-4DEE-B405-4DD6D436B655}" dt="2019-11-06T22:09:31.941" v="1669" actId="1076"/>
          <ac:spMkLst>
            <pc:docMk/>
            <pc:sldMk cId="180197158" sldId="318"/>
            <ac:spMk id="3" creationId="{00000000-0000-0000-0000-000000000000}"/>
          </ac:spMkLst>
        </pc:spChg>
        <pc:picChg chg="mod">
          <ac:chgData name="Bruce Telfer" userId="57d10e5ce16f5300" providerId="LiveId" clId="{7B2EFA04-4FE5-4DEE-B405-4DD6D436B655}" dt="2019-11-06T22:07:25.009" v="1509" actId="1076"/>
          <ac:picMkLst>
            <pc:docMk/>
            <pc:sldMk cId="180197158" sldId="318"/>
            <ac:picMk id="1026" creationId="{00000000-0000-0000-0000-000000000000}"/>
          </ac:picMkLst>
        </pc:picChg>
      </pc:sldChg>
      <pc:sldChg chg="modSp add ord">
        <pc:chgData name="Bruce Telfer" userId="57d10e5ce16f5300" providerId="LiveId" clId="{7B2EFA04-4FE5-4DEE-B405-4DD6D436B655}" dt="2019-11-06T22:15:47.566" v="1873" actId="20577"/>
        <pc:sldMkLst>
          <pc:docMk/>
          <pc:sldMk cId="3553771171" sldId="319"/>
        </pc:sldMkLst>
        <pc:spChg chg="mod">
          <ac:chgData name="Bruce Telfer" userId="57d10e5ce16f5300" providerId="LiveId" clId="{7B2EFA04-4FE5-4DEE-B405-4DD6D436B655}" dt="2019-11-06T22:15:47.566" v="1873" actId="20577"/>
          <ac:spMkLst>
            <pc:docMk/>
            <pc:sldMk cId="3553771171" sldId="319"/>
            <ac:spMk id="2" creationId="{00000000-0000-0000-0000-000000000000}"/>
          </ac:spMkLst>
        </pc:spChg>
        <pc:spChg chg="mod">
          <ac:chgData name="Bruce Telfer" userId="57d10e5ce16f5300" providerId="LiveId" clId="{7B2EFA04-4FE5-4DEE-B405-4DD6D436B655}" dt="2019-11-06T22:11:55.940" v="1840" actId="1076"/>
          <ac:spMkLst>
            <pc:docMk/>
            <pc:sldMk cId="3553771171" sldId="319"/>
            <ac:spMk id="3" creationId="{00000000-0000-0000-0000-000000000000}"/>
          </ac:spMkLst>
        </pc:spChg>
        <pc:picChg chg="mod">
          <ac:chgData name="Bruce Telfer" userId="57d10e5ce16f5300" providerId="LiveId" clId="{7B2EFA04-4FE5-4DEE-B405-4DD6D436B655}" dt="2019-11-06T22:10:43.050" v="1700" actId="1037"/>
          <ac:picMkLst>
            <pc:docMk/>
            <pc:sldMk cId="3553771171" sldId="319"/>
            <ac:picMk id="1026" creationId="{00000000-0000-0000-0000-000000000000}"/>
          </ac:picMkLst>
        </pc:picChg>
      </pc:sldChg>
      <pc:sldChg chg="modSp add ord">
        <pc:chgData name="Bruce Telfer" userId="57d10e5ce16f5300" providerId="LiveId" clId="{7B2EFA04-4FE5-4DEE-B405-4DD6D436B655}" dt="2019-11-07T10:37:27.982" v="2127"/>
        <pc:sldMkLst>
          <pc:docMk/>
          <pc:sldMk cId="906731789" sldId="329"/>
        </pc:sldMkLst>
        <pc:spChg chg="mod">
          <ac:chgData name="Bruce Telfer" userId="57d10e5ce16f5300" providerId="LiveId" clId="{7B2EFA04-4FE5-4DEE-B405-4DD6D436B655}" dt="2019-11-07T09:42:42.630" v="2060" actId="1076"/>
          <ac:spMkLst>
            <pc:docMk/>
            <pc:sldMk cId="906731789" sldId="329"/>
            <ac:spMk id="2" creationId="{00000000-0000-0000-0000-000000000000}"/>
          </ac:spMkLst>
        </pc:spChg>
        <pc:spChg chg="mod">
          <ac:chgData name="Bruce Telfer" userId="57d10e5ce16f5300" providerId="LiveId" clId="{7B2EFA04-4FE5-4DEE-B405-4DD6D436B655}" dt="2019-11-07T09:42:01.780" v="2052" actId="1076"/>
          <ac:spMkLst>
            <pc:docMk/>
            <pc:sldMk cId="906731789" sldId="329"/>
            <ac:spMk id="3" creationId="{00000000-0000-0000-0000-000000000000}"/>
          </ac:spMkLst>
        </pc:spChg>
        <pc:picChg chg="mod">
          <ac:chgData name="Bruce Telfer" userId="57d10e5ce16f5300" providerId="LiveId" clId="{7B2EFA04-4FE5-4DEE-B405-4DD6D436B655}" dt="2019-11-07T09:41:37.080" v="2051" actId="1076"/>
          <ac:picMkLst>
            <pc:docMk/>
            <pc:sldMk cId="906731789" sldId="329"/>
            <ac:picMk id="44036" creationId="{00000000-0000-0000-0000-000000000000}"/>
          </ac:picMkLst>
        </pc:picChg>
        <pc:picChg chg="mod">
          <ac:chgData name="Bruce Telfer" userId="57d10e5ce16f5300" providerId="LiveId" clId="{7B2EFA04-4FE5-4DEE-B405-4DD6D436B655}" dt="2019-11-07T09:38:57.369" v="2033" actId="14100"/>
          <ac:picMkLst>
            <pc:docMk/>
            <pc:sldMk cId="906731789" sldId="329"/>
            <ac:picMk id="44038" creationId="{00000000-0000-0000-0000-000000000000}"/>
          </ac:picMkLst>
        </pc:picChg>
      </pc:sldChg>
      <pc:sldChg chg="modSp add">
        <pc:chgData name="Bruce Telfer" userId="57d10e5ce16f5300" providerId="LiveId" clId="{7B2EFA04-4FE5-4DEE-B405-4DD6D436B655}" dt="2019-11-07T08:38:08.933" v="1950" actId="14100"/>
        <pc:sldMkLst>
          <pc:docMk/>
          <pc:sldMk cId="3159378156" sldId="330"/>
        </pc:sldMkLst>
        <pc:spChg chg="mod">
          <ac:chgData name="Bruce Telfer" userId="57d10e5ce16f5300" providerId="LiveId" clId="{7B2EFA04-4FE5-4DEE-B405-4DD6D436B655}" dt="2019-11-07T08:37:44.073" v="1948" actId="1076"/>
          <ac:spMkLst>
            <pc:docMk/>
            <pc:sldMk cId="3159378156" sldId="330"/>
            <ac:spMk id="78852" creationId="{00000000-0000-0000-0000-000000000000}"/>
          </ac:spMkLst>
        </pc:spChg>
        <pc:spChg chg="mod">
          <ac:chgData name="Bruce Telfer" userId="57d10e5ce16f5300" providerId="LiveId" clId="{7B2EFA04-4FE5-4DEE-B405-4DD6D436B655}" dt="2019-11-07T08:37:40.033" v="1947" actId="1076"/>
          <ac:spMkLst>
            <pc:docMk/>
            <pc:sldMk cId="3159378156" sldId="330"/>
            <ac:spMk id="78854" creationId="{00000000-0000-0000-0000-000000000000}"/>
          </ac:spMkLst>
        </pc:spChg>
        <pc:picChg chg="mod">
          <ac:chgData name="Bruce Telfer" userId="57d10e5ce16f5300" providerId="LiveId" clId="{7B2EFA04-4FE5-4DEE-B405-4DD6D436B655}" dt="2019-11-07T08:38:08.933" v="1950" actId="14100"/>
          <ac:picMkLst>
            <pc:docMk/>
            <pc:sldMk cId="3159378156" sldId="330"/>
            <ac:picMk id="78850" creationId="{00000000-0000-0000-0000-000000000000}"/>
          </ac:picMkLst>
        </pc:picChg>
      </pc:sldChg>
      <pc:sldChg chg="add del">
        <pc:chgData name="Bruce Telfer" userId="57d10e5ce16f5300" providerId="LiveId" clId="{7B2EFA04-4FE5-4DEE-B405-4DD6D436B655}" dt="2019-11-07T08:36:08.325" v="1939" actId="2696"/>
        <pc:sldMkLst>
          <pc:docMk/>
          <pc:sldMk cId="1732244559" sldId="341"/>
        </pc:sldMkLst>
      </pc:sldChg>
      <pc:sldChg chg="add del">
        <pc:chgData name="Bruce Telfer" userId="57d10e5ce16f5300" providerId="LiveId" clId="{7B2EFA04-4FE5-4DEE-B405-4DD6D436B655}" dt="2019-11-07T08:33:27.303" v="1937" actId="2696"/>
        <pc:sldMkLst>
          <pc:docMk/>
          <pc:sldMk cId="2976362179" sldId="351"/>
        </pc:sldMkLst>
      </pc:sldChg>
      <pc:sldChg chg="modSp">
        <pc:chgData name="Bruce Telfer" userId="57d10e5ce16f5300" providerId="LiveId" clId="{7B2EFA04-4FE5-4DEE-B405-4DD6D436B655}" dt="2019-11-05T19:52:53.608" v="99"/>
        <pc:sldMkLst>
          <pc:docMk/>
          <pc:sldMk cId="467605667" sldId="353"/>
        </pc:sldMkLst>
        <pc:spChg chg="mod">
          <ac:chgData name="Bruce Telfer" userId="57d10e5ce16f5300" providerId="LiveId" clId="{7B2EFA04-4FE5-4DEE-B405-4DD6D436B655}" dt="2019-11-05T19:52:53.608" v="99"/>
          <ac:spMkLst>
            <pc:docMk/>
            <pc:sldMk cId="467605667" sldId="353"/>
            <ac:spMk id="2" creationId="{00000000-0000-0000-0000-000000000000}"/>
          </ac:spMkLst>
        </pc:spChg>
        <pc:picChg chg="mod">
          <ac:chgData name="Bruce Telfer" userId="57d10e5ce16f5300" providerId="LiveId" clId="{7B2EFA04-4FE5-4DEE-B405-4DD6D436B655}" dt="2019-11-05T19:52:53.608" v="99"/>
          <ac:picMkLst>
            <pc:docMk/>
            <pc:sldMk cId="467605667" sldId="353"/>
            <ac:picMk id="10242" creationId="{00000000-0000-0000-0000-000000000000}"/>
          </ac:picMkLst>
        </pc:picChg>
      </pc:sldChg>
      <pc:sldChg chg="modSp add ord modAnim">
        <pc:chgData name="Bruce Telfer" userId="57d10e5ce16f5300" providerId="LiveId" clId="{7B2EFA04-4FE5-4DEE-B405-4DD6D436B655}" dt="2019-11-06T19:53:07.141" v="1280"/>
        <pc:sldMkLst>
          <pc:docMk/>
          <pc:sldMk cId="2227404582" sldId="357"/>
        </pc:sldMkLst>
        <pc:spChg chg="mod">
          <ac:chgData name="Bruce Telfer" userId="57d10e5ce16f5300" providerId="LiveId" clId="{7B2EFA04-4FE5-4DEE-B405-4DD6D436B655}" dt="2019-11-06T19:52:36.029" v="1277" actId="255"/>
          <ac:spMkLst>
            <pc:docMk/>
            <pc:sldMk cId="2227404582" sldId="357"/>
            <ac:spMk id="2" creationId="{00000000-0000-0000-0000-000000000000}"/>
          </ac:spMkLst>
        </pc:spChg>
        <pc:spChg chg="mod">
          <ac:chgData name="Bruce Telfer" userId="57d10e5ce16f5300" providerId="LiveId" clId="{7B2EFA04-4FE5-4DEE-B405-4DD6D436B655}" dt="2019-11-06T19:51:35.590" v="1272" actId="255"/>
          <ac:spMkLst>
            <pc:docMk/>
            <pc:sldMk cId="2227404582" sldId="357"/>
            <ac:spMk id="3" creationId="{00000000-0000-0000-0000-000000000000}"/>
          </ac:spMkLst>
        </pc:spChg>
        <pc:picChg chg="mod">
          <ac:chgData name="Bruce Telfer" userId="57d10e5ce16f5300" providerId="LiveId" clId="{7B2EFA04-4FE5-4DEE-B405-4DD6D436B655}" dt="2019-11-06T19:48:50.813" v="1265"/>
          <ac:picMkLst>
            <pc:docMk/>
            <pc:sldMk cId="2227404582" sldId="357"/>
            <ac:picMk id="22530" creationId="{00000000-0000-0000-0000-000000000000}"/>
          </ac:picMkLst>
        </pc:picChg>
      </pc:sldChg>
      <pc:sldChg chg="add">
        <pc:chgData name="Bruce Telfer" userId="57d10e5ce16f5300" providerId="LiveId" clId="{7B2EFA04-4FE5-4DEE-B405-4DD6D436B655}" dt="2019-11-07T10:24:43.132" v="2106"/>
        <pc:sldMkLst>
          <pc:docMk/>
          <pc:sldMk cId="391316274" sldId="372"/>
        </pc:sldMkLst>
      </pc:sldChg>
      <pc:sldChg chg="add ord">
        <pc:chgData name="Bruce Telfer" userId="57d10e5ce16f5300" providerId="LiveId" clId="{7B2EFA04-4FE5-4DEE-B405-4DD6D436B655}" dt="2019-11-07T08:49:48.093" v="2016"/>
        <pc:sldMkLst>
          <pc:docMk/>
          <pc:sldMk cId="2414192030" sldId="376"/>
        </pc:sldMkLst>
      </pc:sldChg>
      <pc:sldChg chg="add ord">
        <pc:chgData name="Bruce Telfer" userId="57d10e5ce16f5300" providerId="LiveId" clId="{7B2EFA04-4FE5-4DEE-B405-4DD6D436B655}" dt="2019-11-07T10:23:51.759" v="2105"/>
        <pc:sldMkLst>
          <pc:docMk/>
          <pc:sldMk cId="2394770336" sldId="378"/>
        </pc:sldMkLst>
      </pc:sldChg>
      <pc:sldChg chg="modSp add">
        <pc:chgData name="Bruce Telfer" userId="57d10e5ce16f5300" providerId="LiveId" clId="{7B2EFA04-4FE5-4DEE-B405-4DD6D436B655}" dt="2019-11-07T13:27:28.171" v="2618" actId="14100"/>
        <pc:sldMkLst>
          <pc:docMk/>
          <pc:sldMk cId="2439578072" sldId="379"/>
        </pc:sldMkLst>
        <pc:picChg chg="mod">
          <ac:chgData name="Bruce Telfer" userId="57d10e5ce16f5300" providerId="LiveId" clId="{7B2EFA04-4FE5-4DEE-B405-4DD6D436B655}" dt="2019-11-07T13:27:28.171" v="2618" actId="14100"/>
          <ac:picMkLst>
            <pc:docMk/>
            <pc:sldMk cId="2439578072" sldId="379"/>
            <ac:picMk id="31746" creationId="{00000000-0000-0000-0000-000000000000}"/>
          </ac:picMkLst>
        </pc:picChg>
      </pc:sldChg>
      <pc:sldChg chg="add ord">
        <pc:chgData name="Bruce Telfer" userId="57d10e5ce16f5300" providerId="LiveId" clId="{7B2EFA04-4FE5-4DEE-B405-4DD6D436B655}" dt="2019-11-07T13:26:48.121" v="2614"/>
        <pc:sldMkLst>
          <pc:docMk/>
          <pc:sldMk cId="4160903748" sldId="380"/>
        </pc:sldMkLst>
      </pc:sldChg>
      <pc:sldChg chg="modSp add">
        <pc:chgData name="Bruce Telfer" userId="57d10e5ce16f5300" providerId="LiveId" clId="{7B2EFA04-4FE5-4DEE-B405-4DD6D436B655}" dt="2019-11-07T08:43:59.453" v="2001" actId="1076"/>
        <pc:sldMkLst>
          <pc:docMk/>
          <pc:sldMk cId="3071412157" sldId="382"/>
        </pc:sldMkLst>
        <pc:spChg chg="mod">
          <ac:chgData name="Bruce Telfer" userId="57d10e5ce16f5300" providerId="LiveId" clId="{7B2EFA04-4FE5-4DEE-B405-4DD6D436B655}" dt="2019-11-07T08:43:59.453" v="2001" actId="1076"/>
          <ac:spMkLst>
            <pc:docMk/>
            <pc:sldMk cId="3071412157" sldId="382"/>
            <ac:spMk id="2" creationId="{00000000-0000-0000-0000-000000000000}"/>
          </ac:spMkLst>
        </pc:spChg>
        <pc:picChg chg="mod">
          <ac:chgData name="Bruce Telfer" userId="57d10e5ce16f5300" providerId="LiveId" clId="{7B2EFA04-4FE5-4DEE-B405-4DD6D436B655}" dt="2019-11-07T08:42:33.418" v="1957" actId="14100"/>
          <ac:picMkLst>
            <pc:docMk/>
            <pc:sldMk cId="3071412157" sldId="382"/>
            <ac:picMk id="34818" creationId="{00000000-0000-0000-0000-000000000000}"/>
          </ac:picMkLst>
        </pc:picChg>
      </pc:sldChg>
      <pc:sldChg chg="add">
        <pc:chgData name="Bruce Telfer" userId="57d10e5ce16f5300" providerId="LiveId" clId="{7B2EFA04-4FE5-4DEE-B405-4DD6D436B655}" dt="2019-11-07T10:29:02.456" v="2111"/>
        <pc:sldMkLst>
          <pc:docMk/>
          <pc:sldMk cId="3213197621" sldId="383"/>
        </pc:sldMkLst>
      </pc:sldChg>
      <pc:sldChg chg="add">
        <pc:chgData name="Bruce Telfer" userId="57d10e5ce16f5300" providerId="LiveId" clId="{7B2EFA04-4FE5-4DEE-B405-4DD6D436B655}" dt="2019-11-07T10:28:37.495" v="2110"/>
        <pc:sldMkLst>
          <pc:docMk/>
          <pc:sldMk cId="3399097029" sldId="385"/>
        </pc:sldMkLst>
      </pc:sldChg>
      <pc:sldChg chg="add">
        <pc:chgData name="Bruce Telfer" userId="57d10e5ce16f5300" providerId="LiveId" clId="{7B2EFA04-4FE5-4DEE-B405-4DD6D436B655}" dt="2019-11-07T10:29:52.547" v="2112"/>
        <pc:sldMkLst>
          <pc:docMk/>
          <pc:sldMk cId="1937502451" sldId="386"/>
        </pc:sldMkLst>
      </pc:sldChg>
      <pc:sldChg chg="modSp add">
        <pc:chgData name="Bruce Telfer" userId="57d10e5ce16f5300" providerId="LiveId" clId="{7B2EFA04-4FE5-4DEE-B405-4DD6D436B655}" dt="2019-11-07T08:50:31.483" v="2018" actId="14100"/>
        <pc:sldMkLst>
          <pc:docMk/>
          <pc:sldMk cId="1422254715" sldId="392"/>
        </pc:sldMkLst>
        <pc:picChg chg="mod">
          <ac:chgData name="Bruce Telfer" userId="57d10e5ce16f5300" providerId="LiveId" clId="{7B2EFA04-4FE5-4DEE-B405-4DD6D436B655}" dt="2019-11-07T08:50:31.483" v="2018" actId="14100"/>
          <ac:picMkLst>
            <pc:docMk/>
            <pc:sldMk cId="1422254715" sldId="392"/>
            <ac:picMk id="65538" creationId="{00000000-0000-0000-0000-000000000000}"/>
          </ac:picMkLst>
        </pc:picChg>
      </pc:sldChg>
      <pc:sldChg chg="add">
        <pc:chgData name="Bruce Telfer" userId="57d10e5ce16f5300" providerId="LiveId" clId="{7B2EFA04-4FE5-4DEE-B405-4DD6D436B655}" dt="2019-11-06T10:06:42.784" v="135"/>
        <pc:sldMkLst>
          <pc:docMk/>
          <pc:sldMk cId="519984809" sldId="393"/>
        </pc:sldMkLst>
      </pc:sldChg>
      <pc:sldChg chg="delSp modSp add ord">
        <pc:chgData name="Bruce Telfer" userId="57d10e5ce16f5300" providerId="LiveId" clId="{7B2EFA04-4FE5-4DEE-B405-4DD6D436B655}" dt="2019-11-06T19:29:04.810" v="1199"/>
        <pc:sldMkLst>
          <pc:docMk/>
          <pc:sldMk cId="3529953453" sldId="406"/>
        </pc:sldMkLst>
        <pc:spChg chg="del">
          <ac:chgData name="Bruce Telfer" userId="57d10e5ce16f5300" providerId="LiveId" clId="{7B2EFA04-4FE5-4DEE-B405-4DD6D436B655}" dt="2019-11-06T18:07:59.860" v="250" actId="478"/>
          <ac:spMkLst>
            <pc:docMk/>
            <pc:sldMk cId="3529953453" sldId="406"/>
            <ac:spMk id="2" creationId="{00000000-0000-0000-0000-000000000000}"/>
          </ac:spMkLst>
        </pc:spChg>
        <pc:picChg chg="mod">
          <ac:chgData name="Bruce Telfer" userId="57d10e5ce16f5300" providerId="LiveId" clId="{7B2EFA04-4FE5-4DEE-B405-4DD6D436B655}" dt="2019-11-06T18:08:17.236" v="255" actId="14100"/>
          <ac:picMkLst>
            <pc:docMk/>
            <pc:sldMk cId="3529953453" sldId="406"/>
            <ac:picMk id="2050" creationId="{00000000-0000-0000-0000-000000000000}"/>
          </ac:picMkLst>
        </pc:picChg>
      </pc:sldChg>
      <pc:sldChg chg="modSp add ord">
        <pc:chgData name="Bruce Telfer" userId="57d10e5ce16f5300" providerId="LiveId" clId="{7B2EFA04-4FE5-4DEE-B405-4DD6D436B655}" dt="2019-11-07T08:36:58.743" v="1946" actId="14100"/>
        <pc:sldMkLst>
          <pc:docMk/>
          <pc:sldMk cId="3738318854" sldId="410"/>
        </pc:sldMkLst>
        <pc:spChg chg="mod">
          <ac:chgData name="Bruce Telfer" userId="57d10e5ce16f5300" providerId="LiveId" clId="{7B2EFA04-4FE5-4DEE-B405-4DD6D436B655}" dt="2019-11-07T08:36:34.525" v="1941" actId="1076"/>
          <ac:spMkLst>
            <pc:docMk/>
            <pc:sldMk cId="3738318854" sldId="410"/>
            <ac:spMk id="2" creationId="{00000000-0000-0000-0000-000000000000}"/>
          </ac:spMkLst>
        </pc:spChg>
        <pc:picChg chg="mod">
          <ac:chgData name="Bruce Telfer" userId="57d10e5ce16f5300" providerId="LiveId" clId="{7B2EFA04-4FE5-4DEE-B405-4DD6D436B655}" dt="2019-11-07T08:36:30.018" v="1940" actId="14100"/>
          <ac:picMkLst>
            <pc:docMk/>
            <pc:sldMk cId="3738318854" sldId="410"/>
            <ac:picMk id="126978" creationId="{00000000-0000-0000-0000-000000000000}"/>
          </ac:picMkLst>
        </pc:picChg>
        <pc:picChg chg="mod">
          <ac:chgData name="Bruce Telfer" userId="57d10e5ce16f5300" providerId="LiveId" clId="{7B2EFA04-4FE5-4DEE-B405-4DD6D436B655}" dt="2019-11-07T08:36:58.743" v="1946" actId="14100"/>
          <ac:picMkLst>
            <pc:docMk/>
            <pc:sldMk cId="3738318854" sldId="410"/>
            <ac:picMk id="126980" creationId="{00000000-0000-0000-0000-000000000000}"/>
          </ac:picMkLst>
        </pc:picChg>
        <pc:picChg chg="mod">
          <ac:chgData name="Bruce Telfer" userId="57d10e5ce16f5300" providerId="LiveId" clId="{7B2EFA04-4FE5-4DEE-B405-4DD6D436B655}" dt="2019-11-07T08:36:45.373" v="1943" actId="1076"/>
          <ac:picMkLst>
            <pc:docMk/>
            <pc:sldMk cId="3738318854" sldId="410"/>
            <ac:picMk id="126982" creationId="{00000000-0000-0000-0000-000000000000}"/>
          </ac:picMkLst>
        </pc:picChg>
      </pc:sldChg>
      <pc:sldChg chg="add">
        <pc:chgData name="Bruce Telfer" userId="57d10e5ce16f5300" providerId="LiveId" clId="{7B2EFA04-4FE5-4DEE-B405-4DD6D436B655}" dt="2019-11-07T12:48:28.535" v="2308"/>
        <pc:sldMkLst>
          <pc:docMk/>
          <pc:sldMk cId="2817369711" sldId="432"/>
        </pc:sldMkLst>
      </pc:sldChg>
      <pc:sldChg chg="modSp">
        <pc:chgData name="Bruce Telfer" userId="57d10e5ce16f5300" providerId="LiveId" clId="{7B2EFA04-4FE5-4DEE-B405-4DD6D436B655}" dt="2019-11-05T19:52:53.608" v="99"/>
        <pc:sldMkLst>
          <pc:docMk/>
          <pc:sldMk cId="4111056965" sldId="438"/>
        </pc:sldMkLst>
        <pc:picChg chg="mod">
          <ac:chgData name="Bruce Telfer" userId="57d10e5ce16f5300" providerId="LiveId" clId="{7B2EFA04-4FE5-4DEE-B405-4DD6D436B655}" dt="2019-11-05T19:52:53.608" v="99"/>
          <ac:picMkLst>
            <pc:docMk/>
            <pc:sldMk cId="4111056965" sldId="438"/>
            <ac:picMk id="1028" creationId="{00000000-0000-0000-0000-000000000000}"/>
          </ac:picMkLst>
        </pc:picChg>
      </pc:sldChg>
      <pc:sldChg chg="modSp">
        <pc:chgData name="Bruce Telfer" userId="57d10e5ce16f5300" providerId="LiveId" clId="{7B2EFA04-4FE5-4DEE-B405-4DD6D436B655}" dt="2019-11-05T19:52:53.608" v="99"/>
        <pc:sldMkLst>
          <pc:docMk/>
          <pc:sldMk cId="3960302453" sldId="442"/>
        </pc:sldMkLst>
        <pc:picChg chg="mod">
          <ac:chgData name="Bruce Telfer" userId="57d10e5ce16f5300" providerId="LiveId" clId="{7B2EFA04-4FE5-4DEE-B405-4DD6D436B655}" dt="2019-11-05T19:52:53.608" v="99"/>
          <ac:picMkLst>
            <pc:docMk/>
            <pc:sldMk cId="3960302453" sldId="442"/>
            <ac:picMk id="5122" creationId="{00000000-0000-0000-0000-000000000000}"/>
          </ac:picMkLst>
        </pc:picChg>
        <pc:picChg chg="mod">
          <ac:chgData name="Bruce Telfer" userId="57d10e5ce16f5300" providerId="LiveId" clId="{7B2EFA04-4FE5-4DEE-B405-4DD6D436B655}" dt="2019-11-05T19:52:53.608" v="99"/>
          <ac:picMkLst>
            <pc:docMk/>
            <pc:sldMk cId="3960302453" sldId="442"/>
            <ac:picMk id="5123" creationId="{00000000-0000-0000-0000-000000000000}"/>
          </ac:picMkLst>
        </pc:picChg>
      </pc:sldChg>
      <pc:sldChg chg="add del">
        <pc:chgData name="Bruce Telfer" userId="57d10e5ce16f5300" providerId="LiveId" clId="{7B2EFA04-4FE5-4DEE-B405-4DD6D436B655}" dt="2019-11-07T08:32:19.213" v="1936" actId="2696"/>
        <pc:sldMkLst>
          <pc:docMk/>
          <pc:sldMk cId="2459109182" sldId="457"/>
        </pc:sldMkLst>
      </pc:sldChg>
      <pc:sldChg chg="modSp add ord modAnim">
        <pc:chgData name="Bruce Telfer" userId="57d10e5ce16f5300" providerId="LiveId" clId="{7B2EFA04-4FE5-4DEE-B405-4DD6D436B655}" dt="2019-11-06T20:10:35.309" v="1430"/>
        <pc:sldMkLst>
          <pc:docMk/>
          <pc:sldMk cId="52013121" sldId="458"/>
        </pc:sldMkLst>
        <pc:spChg chg="mod">
          <ac:chgData name="Bruce Telfer" userId="57d10e5ce16f5300" providerId="LiveId" clId="{7B2EFA04-4FE5-4DEE-B405-4DD6D436B655}" dt="2019-11-06T20:09:03.670" v="1416" actId="1076"/>
          <ac:spMkLst>
            <pc:docMk/>
            <pc:sldMk cId="52013121" sldId="458"/>
            <ac:spMk id="6" creationId="{00000000-0000-0000-0000-000000000000}"/>
          </ac:spMkLst>
        </pc:spChg>
        <pc:spChg chg="mod">
          <ac:chgData name="Bruce Telfer" userId="57d10e5ce16f5300" providerId="LiveId" clId="{7B2EFA04-4FE5-4DEE-B405-4DD6D436B655}" dt="2019-11-06T20:09:59.566" v="1427" actId="255"/>
          <ac:spMkLst>
            <pc:docMk/>
            <pc:sldMk cId="52013121" sldId="458"/>
            <ac:spMk id="7" creationId="{00000000-0000-0000-0000-000000000000}"/>
          </ac:spMkLst>
        </pc:spChg>
        <pc:picChg chg="mod">
          <ac:chgData name="Bruce Telfer" userId="57d10e5ce16f5300" providerId="LiveId" clId="{7B2EFA04-4FE5-4DEE-B405-4DD6D436B655}" dt="2019-11-06T20:06:05.944" v="1346" actId="14100"/>
          <ac:picMkLst>
            <pc:docMk/>
            <pc:sldMk cId="52013121" sldId="458"/>
            <ac:picMk id="4" creationId="{00000000-0000-0000-0000-000000000000}"/>
          </ac:picMkLst>
        </pc:picChg>
      </pc:sldChg>
      <pc:sldChg chg="add del ord">
        <pc:chgData name="Bruce Telfer" userId="57d10e5ce16f5300" providerId="LiveId" clId="{7B2EFA04-4FE5-4DEE-B405-4DD6D436B655}" dt="2019-11-06T20:10:07.210" v="1428" actId="2696"/>
        <pc:sldMkLst>
          <pc:docMk/>
          <pc:sldMk cId="3873713843" sldId="460"/>
        </pc:sldMkLst>
      </pc:sldChg>
      <pc:sldChg chg="modSp">
        <pc:chgData name="Bruce Telfer" userId="57d10e5ce16f5300" providerId="LiveId" clId="{7B2EFA04-4FE5-4DEE-B405-4DD6D436B655}" dt="2019-11-05T19:52:53.608" v="99"/>
        <pc:sldMkLst>
          <pc:docMk/>
          <pc:sldMk cId="950834537" sldId="465"/>
        </pc:sldMkLst>
        <pc:picChg chg="mod">
          <ac:chgData name="Bruce Telfer" userId="57d10e5ce16f5300" providerId="LiveId" clId="{7B2EFA04-4FE5-4DEE-B405-4DD6D436B655}" dt="2019-11-05T19:52:53.608" v="99"/>
          <ac:picMkLst>
            <pc:docMk/>
            <pc:sldMk cId="950834537" sldId="465"/>
            <ac:picMk id="2050" creationId="{00000000-0000-0000-0000-000000000000}"/>
          </ac:picMkLst>
        </pc:picChg>
      </pc:sldChg>
      <pc:sldChg chg="modSp">
        <pc:chgData name="Bruce Telfer" userId="57d10e5ce16f5300" providerId="LiveId" clId="{7B2EFA04-4FE5-4DEE-B405-4DD6D436B655}" dt="2019-11-05T19:52:53.608" v="99"/>
        <pc:sldMkLst>
          <pc:docMk/>
          <pc:sldMk cId="3380228705" sldId="466"/>
        </pc:sldMkLst>
        <pc:picChg chg="mod">
          <ac:chgData name="Bruce Telfer" userId="57d10e5ce16f5300" providerId="LiveId" clId="{7B2EFA04-4FE5-4DEE-B405-4DD6D436B655}" dt="2019-11-05T19:52:53.608" v="99"/>
          <ac:picMkLst>
            <pc:docMk/>
            <pc:sldMk cId="3380228705" sldId="466"/>
            <ac:picMk id="3074" creationId="{00000000-0000-0000-0000-000000000000}"/>
          </ac:picMkLst>
        </pc:picChg>
      </pc:sldChg>
      <pc:sldChg chg="modSp">
        <pc:chgData name="Bruce Telfer" userId="57d10e5ce16f5300" providerId="LiveId" clId="{7B2EFA04-4FE5-4DEE-B405-4DD6D436B655}" dt="2019-11-05T19:52:53.608" v="99"/>
        <pc:sldMkLst>
          <pc:docMk/>
          <pc:sldMk cId="3339944521" sldId="470"/>
        </pc:sldMkLst>
        <pc:picChg chg="mod">
          <ac:chgData name="Bruce Telfer" userId="57d10e5ce16f5300" providerId="LiveId" clId="{7B2EFA04-4FE5-4DEE-B405-4DD6D436B655}" dt="2019-11-05T19:52:53.608" v="99"/>
          <ac:picMkLst>
            <pc:docMk/>
            <pc:sldMk cId="3339944521" sldId="470"/>
            <ac:picMk id="7170" creationId="{00000000-0000-0000-0000-000000000000}"/>
          </ac:picMkLst>
        </pc:picChg>
      </pc:sldChg>
      <pc:sldChg chg="modSp">
        <pc:chgData name="Bruce Telfer" userId="57d10e5ce16f5300" providerId="LiveId" clId="{7B2EFA04-4FE5-4DEE-B405-4DD6D436B655}" dt="2019-11-05T19:52:53.608" v="99"/>
        <pc:sldMkLst>
          <pc:docMk/>
          <pc:sldMk cId="126549472" sldId="491"/>
        </pc:sldMkLst>
        <pc:picChg chg="mod">
          <ac:chgData name="Bruce Telfer" userId="57d10e5ce16f5300" providerId="LiveId" clId="{7B2EFA04-4FE5-4DEE-B405-4DD6D436B655}" dt="2019-11-05T19:52:53.608" v="99"/>
          <ac:picMkLst>
            <pc:docMk/>
            <pc:sldMk cId="126549472" sldId="491"/>
            <ac:picMk id="5122" creationId="{00000000-0000-0000-0000-000000000000}"/>
          </ac:picMkLst>
        </pc:picChg>
      </pc:sldChg>
      <pc:sldChg chg="modSp">
        <pc:chgData name="Bruce Telfer" userId="57d10e5ce16f5300" providerId="LiveId" clId="{7B2EFA04-4FE5-4DEE-B405-4DD6D436B655}" dt="2019-11-05T19:52:53.608" v="99"/>
        <pc:sldMkLst>
          <pc:docMk/>
          <pc:sldMk cId="2808733946" sldId="494"/>
        </pc:sldMkLst>
        <pc:picChg chg="mod">
          <ac:chgData name="Bruce Telfer" userId="57d10e5ce16f5300" providerId="LiveId" clId="{7B2EFA04-4FE5-4DEE-B405-4DD6D436B655}" dt="2019-11-05T19:52:53.608" v="99"/>
          <ac:picMkLst>
            <pc:docMk/>
            <pc:sldMk cId="2808733946" sldId="494"/>
            <ac:picMk id="8194" creationId="{00000000-0000-0000-0000-000000000000}"/>
          </ac:picMkLst>
        </pc:picChg>
      </pc:sldChg>
      <pc:sldChg chg="modSp">
        <pc:chgData name="Bruce Telfer" userId="57d10e5ce16f5300" providerId="LiveId" clId="{7B2EFA04-4FE5-4DEE-B405-4DD6D436B655}" dt="2019-11-05T19:52:53.608" v="99"/>
        <pc:sldMkLst>
          <pc:docMk/>
          <pc:sldMk cId="976241933" sldId="521"/>
        </pc:sldMkLst>
        <pc:picChg chg="mod">
          <ac:chgData name="Bruce Telfer" userId="57d10e5ce16f5300" providerId="LiveId" clId="{7B2EFA04-4FE5-4DEE-B405-4DD6D436B655}" dt="2019-11-05T19:52:53.608" v="99"/>
          <ac:picMkLst>
            <pc:docMk/>
            <pc:sldMk cId="976241933" sldId="521"/>
            <ac:picMk id="14338" creationId="{00000000-0000-0000-0000-000000000000}"/>
          </ac:picMkLst>
        </pc:picChg>
      </pc:sldChg>
      <pc:sldChg chg="modSp">
        <pc:chgData name="Bruce Telfer" userId="57d10e5ce16f5300" providerId="LiveId" clId="{7B2EFA04-4FE5-4DEE-B405-4DD6D436B655}" dt="2019-11-05T19:52:53.608" v="99"/>
        <pc:sldMkLst>
          <pc:docMk/>
          <pc:sldMk cId="810392796" sldId="523"/>
        </pc:sldMkLst>
        <pc:picChg chg="mod">
          <ac:chgData name="Bruce Telfer" userId="57d10e5ce16f5300" providerId="LiveId" clId="{7B2EFA04-4FE5-4DEE-B405-4DD6D436B655}" dt="2019-11-05T19:52:53.608" v="99"/>
          <ac:picMkLst>
            <pc:docMk/>
            <pc:sldMk cId="810392796" sldId="523"/>
            <ac:picMk id="16386" creationId="{00000000-0000-0000-0000-000000000000}"/>
          </ac:picMkLst>
        </pc:picChg>
      </pc:sldChg>
      <pc:sldChg chg="modSp">
        <pc:chgData name="Bruce Telfer" userId="57d10e5ce16f5300" providerId="LiveId" clId="{7B2EFA04-4FE5-4DEE-B405-4DD6D436B655}" dt="2019-11-05T19:52:53.608" v="99"/>
        <pc:sldMkLst>
          <pc:docMk/>
          <pc:sldMk cId="3381579707" sldId="524"/>
        </pc:sldMkLst>
        <pc:picChg chg="mod">
          <ac:chgData name="Bruce Telfer" userId="57d10e5ce16f5300" providerId="LiveId" clId="{7B2EFA04-4FE5-4DEE-B405-4DD6D436B655}" dt="2019-11-05T19:52:53.608" v="99"/>
          <ac:picMkLst>
            <pc:docMk/>
            <pc:sldMk cId="3381579707" sldId="524"/>
            <ac:picMk id="17410" creationId="{00000000-0000-0000-0000-000000000000}"/>
          </ac:picMkLst>
        </pc:picChg>
      </pc:sldChg>
      <pc:sldChg chg="modSp">
        <pc:chgData name="Bruce Telfer" userId="57d10e5ce16f5300" providerId="LiveId" clId="{7B2EFA04-4FE5-4DEE-B405-4DD6D436B655}" dt="2019-11-05T19:52:53.608" v="99"/>
        <pc:sldMkLst>
          <pc:docMk/>
          <pc:sldMk cId="664404748" sldId="528"/>
        </pc:sldMkLst>
        <pc:picChg chg="mod">
          <ac:chgData name="Bruce Telfer" userId="57d10e5ce16f5300" providerId="LiveId" clId="{7B2EFA04-4FE5-4DEE-B405-4DD6D436B655}" dt="2019-11-05T19:52:53.608" v="99"/>
          <ac:picMkLst>
            <pc:docMk/>
            <pc:sldMk cId="664404748" sldId="528"/>
            <ac:picMk id="21506" creationId="{00000000-0000-0000-0000-000000000000}"/>
          </ac:picMkLst>
        </pc:picChg>
      </pc:sldChg>
      <pc:sldChg chg="modSp">
        <pc:chgData name="Bruce Telfer" userId="57d10e5ce16f5300" providerId="LiveId" clId="{7B2EFA04-4FE5-4DEE-B405-4DD6D436B655}" dt="2019-11-05T19:52:53.608" v="99"/>
        <pc:sldMkLst>
          <pc:docMk/>
          <pc:sldMk cId="3300841585" sldId="529"/>
        </pc:sldMkLst>
        <pc:picChg chg="mod">
          <ac:chgData name="Bruce Telfer" userId="57d10e5ce16f5300" providerId="LiveId" clId="{7B2EFA04-4FE5-4DEE-B405-4DD6D436B655}" dt="2019-11-05T19:52:53.608" v="99"/>
          <ac:picMkLst>
            <pc:docMk/>
            <pc:sldMk cId="3300841585" sldId="529"/>
            <ac:picMk id="22530" creationId="{00000000-0000-0000-0000-000000000000}"/>
          </ac:picMkLst>
        </pc:picChg>
      </pc:sldChg>
      <pc:sldChg chg="modSp">
        <pc:chgData name="Bruce Telfer" userId="57d10e5ce16f5300" providerId="LiveId" clId="{7B2EFA04-4FE5-4DEE-B405-4DD6D436B655}" dt="2019-11-05T19:52:53.608" v="99"/>
        <pc:sldMkLst>
          <pc:docMk/>
          <pc:sldMk cId="697102363" sldId="532"/>
        </pc:sldMkLst>
        <pc:picChg chg="mod">
          <ac:chgData name="Bruce Telfer" userId="57d10e5ce16f5300" providerId="LiveId" clId="{7B2EFA04-4FE5-4DEE-B405-4DD6D436B655}" dt="2019-11-05T19:52:53.608" v="99"/>
          <ac:picMkLst>
            <pc:docMk/>
            <pc:sldMk cId="697102363" sldId="532"/>
            <ac:picMk id="25602" creationId="{00000000-0000-0000-0000-000000000000}"/>
          </ac:picMkLst>
        </pc:picChg>
      </pc:sldChg>
      <pc:sldChg chg="modSp add ord">
        <pc:chgData name="Bruce Telfer" userId="57d10e5ce16f5300" providerId="LiveId" clId="{7B2EFA04-4FE5-4DEE-B405-4DD6D436B655}" dt="2019-11-07T08:47:40.805" v="2011" actId="12788"/>
        <pc:sldMkLst>
          <pc:docMk/>
          <pc:sldMk cId="1045660128" sldId="534"/>
        </pc:sldMkLst>
        <pc:picChg chg="mod">
          <ac:chgData name="Bruce Telfer" userId="57d10e5ce16f5300" providerId="LiveId" clId="{7B2EFA04-4FE5-4DEE-B405-4DD6D436B655}" dt="2019-11-07T08:47:40.805" v="2011" actId="12788"/>
          <ac:picMkLst>
            <pc:docMk/>
            <pc:sldMk cId="1045660128" sldId="534"/>
            <ac:picMk id="27650" creationId="{00000000-0000-0000-0000-000000000000}"/>
          </ac:picMkLst>
        </pc:picChg>
      </pc:sldChg>
      <pc:sldChg chg="add del">
        <pc:chgData name="Bruce Telfer" userId="57d10e5ce16f5300" providerId="LiveId" clId="{7B2EFA04-4FE5-4DEE-B405-4DD6D436B655}" dt="2019-11-07T08:50:54.085" v="2019" actId="2696"/>
        <pc:sldMkLst>
          <pc:docMk/>
          <pc:sldMk cId="3039617783" sldId="536"/>
        </pc:sldMkLst>
      </pc:sldChg>
      <pc:sldChg chg="modSp add ord">
        <pc:chgData name="Bruce Telfer" userId="57d10e5ce16f5300" providerId="LiveId" clId="{7B2EFA04-4FE5-4DEE-B405-4DD6D436B655}" dt="2019-11-07T10:36:56.723" v="2123"/>
        <pc:sldMkLst>
          <pc:docMk/>
          <pc:sldMk cId="2080619109" sldId="538"/>
        </pc:sldMkLst>
        <pc:picChg chg="mod">
          <ac:chgData name="Bruce Telfer" userId="57d10e5ce16f5300" providerId="LiveId" clId="{7B2EFA04-4FE5-4DEE-B405-4DD6D436B655}" dt="2019-11-07T09:43:02.445" v="2062" actId="14100"/>
          <ac:picMkLst>
            <pc:docMk/>
            <pc:sldMk cId="2080619109" sldId="538"/>
            <ac:picMk id="31746" creationId="{00000000-0000-0000-0000-000000000000}"/>
          </ac:picMkLst>
        </pc:picChg>
      </pc:sldChg>
      <pc:sldChg chg="add del">
        <pc:chgData name="Bruce Telfer" userId="57d10e5ce16f5300" providerId="LiveId" clId="{7B2EFA04-4FE5-4DEE-B405-4DD6D436B655}" dt="2019-11-07T10:21:48.459" v="2103" actId="2696"/>
        <pc:sldMkLst>
          <pc:docMk/>
          <pc:sldMk cId="4121272003" sldId="542"/>
        </pc:sldMkLst>
      </pc:sldChg>
      <pc:sldChg chg="modSp">
        <pc:chgData name="Bruce Telfer" userId="57d10e5ce16f5300" providerId="LiveId" clId="{7B2EFA04-4FE5-4DEE-B405-4DD6D436B655}" dt="2019-11-05T19:52:53.608" v="99"/>
        <pc:sldMkLst>
          <pc:docMk/>
          <pc:sldMk cId="1929637732" sldId="549"/>
        </pc:sldMkLst>
        <pc:picChg chg="mod">
          <ac:chgData name="Bruce Telfer" userId="57d10e5ce16f5300" providerId="LiveId" clId="{7B2EFA04-4FE5-4DEE-B405-4DD6D436B655}" dt="2019-11-05T19:52:53.608" v="99"/>
          <ac:picMkLst>
            <pc:docMk/>
            <pc:sldMk cId="1929637732" sldId="549"/>
            <ac:picMk id="4" creationId="{00000000-0000-0000-0000-000000000000}"/>
          </ac:picMkLst>
        </pc:picChg>
        <pc:picChg chg="mod">
          <ac:chgData name="Bruce Telfer" userId="57d10e5ce16f5300" providerId="LiveId" clId="{7B2EFA04-4FE5-4DEE-B405-4DD6D436B655}" dt="2019-11-05T19:52:53.608" v="99"/>
          <ac:picMkLst>
            <pc:docMk/>
            <pc:sldMk cId="1929637732" sldId="549"/>
            <ac:picMk id="5" creationId="{00000000-0000-0000-0000-000000000000}"/>
          </ac:picMkLst>
        </pc:picChg>
      </pc:sldChg>
      <pc:sldChg chg="modSp">
        <pc:chgData name="Bruce Telfer" userId="57d10e5ce16f5300" providerId="LiveId" clId="{7B2EFA04-4FE5-4DEE-B405-4DD6D436B655}" dt="2019-11-05T19:52:53.608" v="99"/>
        <pc:sldMkLst>
          <pc:docMk/>
          <pc:sldMk cId="936942135" sldId="557"/>
        </pc:sldMkLst>
        <pc:spChg chg="mod">
          <ac:chgData name="Bruce Telfer" userId="57d10e5ce16f5300" providerId="LiveId" clId="{7B2EFA04-4FE5-4DEE-B405-4DD6D436B655}" dt="2019-11-05T19:52:53.608" v="99"/>
          <ac:spMkLst>
            <pc:docMk/>
            <pc:sldMk cId="936942135" sldId="557"/>
            <ac:spMk id="2" creationId="{00000000-0000-0000-0000-000000000000}"/>
          </ac:spMkLst>
        </pc:spChg>
        <pc:picChg chg="mod">
          <ac:chgData name="Bruce Telfer" userId="57d10e5ce16f5300" providerId="LiveId" clId="{7B2EFA04-4FE5-4DEE-B405-4DD6D436B655}" dt="2019-11-05T19:52:53.608" v="99"/>
          <ac:picMkLst>
            <pc:docMk/>
            <pc:sldMk cId="936942135" sldId="557"/>
            <ac:picMk id="53250" creationId="{00000000-0000-0000-0000-000000000000}"/>
          </ac:picMkLst>
        </pc:picChg>
      </pc:sldChg>
      <pc:sldChg chg="modSp">
        <pc:chgData name="Bruce Telfer" userId="57d10e5ce16f5300" providerId="LiveId" clId="{7B2EFA04-4FE5-4DEE-B405-4DD6D436B655}" dt="2019-11-05T19:52:53.608" v="99"/>
        <pc:sldMkLst>
          <pc:docMk/>
          <pc:sldMk cId="1231211601" sldId="561"/>
        </pc:sldMkLst>
        <pc:picChg chg="mod">
          <ac:chgData name="Bruce Telfer" userId="57d10e5ce16f5300" providerId="LiveId" clId="{7B2EFA04-4FE5-4DEE-B405-4DD6D436B655}" dt="2019-11-05T19:52:53.608" v="99"/>
          <ac:picMkLst>
            <pc:docMk/>
            <pc:sldMk cId="1231211601" sldId="561"/>
            <ac:picMk id="57346" creationId="{00000000-0000-0000-0000-000000000000}"/>
          </ac:picMkLst>
        </pc:picChg>
      </pc:sldChg>
      <pc:sldChg chg="modSp">
        <pc:chgData name="Bruce Telfer" userId="57d10e5ce16f5300" providerId="LiveId" clId="{7B2EFA04-4FE5-4DEE-B405-4DD6D436B655}" dt="2019-11-05T19:52:53.608" v="99"/>
        <pc:sldMkLst>
          <pc:docMk/>
          <pc:sldMk cId="2228666264" sldId="562"/>
        </pc:sldMkLst>
        <pc:picChg chg="mod">
          <ac:chgData name="Bruce Telfer" userId="57d10e5ce16f5300" providerId="LiveId" clId="{7B2EFA04-4FE5-4DEE-B405-4DD6D436B655}" dt="2019-11-05T19:52:53.608" v="99"/>
          <ac:picMkLst>
            <pc:docMk/>
            <pc:sldMk cId="2228666264" sldId="562"/>
            <ac:picMk id="58370" creationId="{00000000-0000-0000-0000-000000000000}"/>
          </ac:picMkLst>
        </pc:picChg>
        <pc:picChg chg="mod">
          <ac:chgData name="Bruce Telfer" userId="57d10e5ce16f5300" providerId="LiveId" clId="{7B2EFA04-4FE5-4DEE-B405-4DD6D436B655}" dt="2019-11-05T19:52:53.608" v="99"/>
          <ac:picMkLst>
            <pc:docMk/>
            <pc:sldMk cId="2228666264" sldId="562"/>
            <ac:picMk id="58371" creationId="{00000000-0000-0000-0000-000000000000}"/>
          </ac:picMkLst>
        </pc:picChg>
      </pc:sldChg>
      <pc:sldChg chg="modSp">
        <pc:chgData name="Bruce Telfer" userId="57d10e5ce16f5300" providerId="LiveId" clId="{7B2EFA04-4FE5-4DEE-B405-4DD6D436B655}" dt="2019-11-05T19:52:53.608" v="99"/>
        <pc:sldMkLst>
          <pc:docMk/>
          <pc:sldMk cId="2373680164" sldId="563"/>
        </pc:sldMkLst>
        <pc:picChg chg="mod">
          <ac:chgData name="Bruce Telfer" userId="57d10e5ce16f5300" providerId="LiveId" clId="{7B2EFA04-4FE5-4DEE-B405-4DD6D436B655}" dt="2019-11-05T19:52:53.608" v="99"/>
          <ac:picMkLst>
            <pc:docMk/>
            <pc:sldMk cId="2373680164" sldId="563"/>
            <ac:picMk id="59394" creationId="{00000000-0000-0000-0000-000000000000}"/>
          </ac:picMkLst>
        </pc:picChg>
      </pc:sldChg>
      <pc:sldChg chg="modSp">
        <pc:chgData name="Bruce Telfer" userId="57d10e5ce16f5300" providerId="LiveId" clId="{7B2EFA04-4FE5-4DEE-B405-4DD6D436B655}" dt="2019-11-05T19:52:53.608" v="99"/>
        <pc:sldMkLst>
          <pc:docMk/>
          <pc:sldMk cId="1452195707" sldId="564"/>
        </pc:sldMkLst>
        <pc:picChg chg="mod">
          <ac:chgData name="Bruce Telfer" userId="57d10e5ce16f5300" providerId="LiveId" clId="{7B2EFA04-4FE5-4DEE-B405-4DD6D436B655}" dt="2019-11-05T19:52:53.608" v="99"/>
          <ac:picMkLst>
            <pc:docMk/>
            <pc:sldMk cId="1452195707" sldId="564"/>
            <ac:picMk id="60418" creationId="{00000000-0000-0000-0000-000000000000}"/>
          </ac:picMkLst>
        </pc:picChg>
      </pc:sldChg>
      <pc:sldChg chg="modSp">
        <pc:chgData name="Bruce Telfer" userId="57d10e5ce16f5300" providerId="LiveId" clId="{7B2EFA04-4FE5-4DEE-B405-4DD6D436B655}" dt="2019-11-05T19:52:53.608" v="99"/>
        <pc:sldMkLst>
          <pc:docMk/>
          <pc:sldMk cId="3233136453" sldId="565"/>
        </pc:sldMkLst>
        <pc:picChg chg="mod">
          <ac:chgData name="Bruce Telfer" userId="57d10e5ce16f5300" providerId="LiveId" clId="{7B2EFA04-4FE5-4DEE-B405-4DD6D436B655}" dt="2019-11-05T19:52:53.608" v="99"/>
          <ac:picMkLst>
            <pc:docMk/>
            <pc:sldMk cId="3233136453" sldId="565"/>
            <ac:picMk id="61442" creationId="{00000000-0000-0000-0000-000000000000}"/>
          </ac:picMkLst>
        </pc:picChg>
        <pc:picChg chg="mod">
          <ac:chgData name="Bruce Telfer" userId="57d10e5ce16f5300" providerId="LiveId" clId="{7B2EFA04-4FE5-4DEE-B405-4DD6D436B655}" dt="2019-11-05T19:52:53.608" v="99"/>
          <ac:picMkLst>
            <pc:docMk/>
            <pc:sldMk cId="3233136453" sldId="565"/>
            <ac:picMk id="61443" creationId="{00000000-0000-0000-0000-000000000000}"/>
          </ac:picMkLst>
        </pc:picChg>
      </pc:sldChg>
      <pc:sldChg chg="modSp">
        <pc:chgData name="Bruce Telfer" userId="57d10e5ce16f5300" providerId="LiveId" clId="{7B2EFA04-4FE5-4DEE-B405-4DD6D436B655}" dt="2019-11-05T19:52:53.608" v="99"/>
        <pc:sldMkLst>
          <pc:docMk/>
          <pc:sldMk cId="1936702779" sldId="567"/>
        </pc:sldMkLst>
        <pc:picChg chg="mod">
          <ac:chgData name="Bruce Telfer" userId="57d10e5ce16f5300" providerId="LiveId" clId="{7B2EFA04-4FE5-4DEE-B405-4DD6D436B655}" dt="2019-11-05T19:52:53.608" v="99"/>
          <ac:picMkLst>
            <pc:docMk/>
            <pc:sldMk cId="1936702779" sldId="567"/>
            <ac:picMk id="5122" creationId="{00000000-0000-0000-0000-000000000000}"/>
          </ac:picMkLst>
        </pc:picChg>
        <pc:picChg chg="mod">
          <ac:chgData name="Bruce Telfer" userId="57d10e5ce16f5300" providerId="LiveId" clId="{7B2EFA04-4FE5-4DEE-B405-4DD6D436B655}" dt="2019-11-05T19:52:53.608" v="99"/>
          <ac:picMkLst>
            <pc:docMk/>
            <pc:sldMk cId="1936702779" sldId="567"/>
            <ac:picMk id="63490" creationId="{00000000-0000-0000-0000-000000000000}"/>
          </ac:picMkLst>
        </pc:picChg>
      </pc:sldChg>
      <pc:sldChg chg="modSp">
        <pc:chgData name="Bruce Telfer" userId="57d10e5ce16f5300" providerId="LiveId" clId="{7B2EFA04-4FE5-4DEE-B405-4DD6D436B655}" dt="2019-11-05T19:52:53.608" v="99"/>
        <pc:sldMkLst>
          <pc:docMk/>
          <pc:sldMk cId="3543045878" sldId="568"/>
        </pc:sldMkLst>
        <pc:spChg chg="mod">
          <ac:chgData name="Bruce Telfer" userId="57d10e5ce16f5300" providerId="LiveId" clId="{7B2EFA04-4FE5-4DEE-B405-4DD6D436B655}" dt="2019-11-05T19:52:53.608" v="99"/>
          <ac:spMkLst>
            <pc:docMk/>
            <pc:sldMk cId="3543045878" sldId="568"/>
            <ac:spMk id="3" creationId="{00000000-0000-0000-0000-000000000000}"/>
          </ac:spMkLst>
        </pc:spChg>
        <pc:picChg chg="mod">
          <ac:chgData name="Bruce Telfer" userId="57d10e5ce16f5300" providerId="LiveId" clId="{7B2EFA04-4FE5-4DEE-B405-4DD6D436B655}" dt="2019-11-05T19:52:53.608" v="99"/>
          <ac:picMkLst>
            <pc:docMk/>
            <pc:sldMk cId="3543045878" sldId="568"/>
            <ac:picMk id="64514" creationId="{00000000-0000-0000-0000-000000000000}"/>
          </ac:picMkLst>
        </pc:picChg>
      </pc:sldChg>
      <pc:sldChg chg="modSp">
        <pc:chgData name="Bruce Telfer" userId="57d10e5ce16f5300" providerId="LiveId" clId="{7B2EFA04-4FE5-4DEE-B405-4DD6D436B655}" dt="2019-11-05T19:52:53.608" v="99"/>
        <pc:sldMkLst>
          <pc:docMk/>
          <pc:sldMk cId="146099218" sldId="569"/>
        </pc:sldMkLst>
        <pc:spChg chg="mod">
          <ac:chgData name="Bruce Telfer" userId="57d10e5ce16f5300" providerId="LiveId" clId="{7B2EFA04-4FE5-4DEE-B405-4DD6D436B655}" dt="2019-11-05T19:52:53.608" v="99"/>
          <ac:spMkLst>
            <pc:docMk/>
            <pc:sldMk cId="146099218" sldId="569"/>
            <ac:spMk id="2" creationId="{00000000-0000-0000-0000-000000000000}"/>
          </ac:spMkLst>
        </pc:spChg>
        <pc:spChg chg="mod">
          <ac:chgData name="Bruce Telfer" userId="57d10e5ce16f5300" providerId="LiveId" clId="{7B2EFA04-4FE5-4DEE-B405-4DD6D436B655}" dt="2019-11-05T19:52:53.608" v="99"/>
          <ac:spMkLst>
            <pc:docMk/>
            <pc:sldMk cId="146099218" sldId="569"/>
            <ac:spMk id="3" creationId="{00000000-0000-0000-0000-000000000000}"/>
          </ac:spMkLst>
        </pc:spChg>
        <pc:spChg chg="mod">
          <ac:chgData name="Bruce Telfer" userId="57d10e5ce16f5300" providerId="LiveId" clId="{7B2EFA04-4FE5-4DEE-B405-4DD6D436B655}" dt="2019-11-05T19:52:53.608" v="99"/>
          <ac:spMkLst>
            <pc:docMk/>
            <pc:sldMk cId="146099218" sldId="569"/>
            <ac:spMk id="4" creationId="{00000000-0000-0000-0000-000000000000}"/>
          </ac:spMkLst>
        </pc:spChg>
        <pc:picChg chg="mod">
          <ac:chgData name="Bruce Telfer" userId="57d10e5ce16f5300" providerId="LiveId" clId="{7B2EFA04-4FE5-4DEE-B405-4DD6D436B655}" dt="2019-11-05T19:52:53.608" v="99"/>
          <ac:picMkLst>
            <pc:docMk/>
            <pc:sldMk cId="146099218" sldId="569"/>
            <ac:picMk id="65538" creationId="{00000000-0000-0000-0000-000000000000}"/>
          </ac:picMkLst>
        </pc:picChg>
      </pc:sldChg>
      <pc:sldChg chg="modSp">
        <pc:chgData name="Bruce Telfer" userId="57d10e5ce16f5300" providerId="LiveId" clId="{7B2EFA04-4FE5-4DEE-B405-4DD6D436B655}" dt="2019-11-05T19:52:53.608" v="99"/>
        <pc:sldMkLst>
          <pc:docMk/>
          <pc:sldMk cId="742117075" sldId="574"/>
        </pc:sldMkLst>
        <pc:spChg chg="mod">
          <ac:chgData name="Bruce Telfer" userId="57d10e5ce16f5300" providerId="LiveId" clId="{7B2EFA04-4FE5-4DEE-B405-4DD6D436B655}" dt="2019-11-05T19:52:53.608" v="99"/>
          <ac:spMkLst>
            <pc:docMk/>
            <pc:sldMk cId="742117075" sldId="574"/>
            <ac:spMk id="2" creationId="{98AAC9A0-0E46-487E-93AA-804A07251BBD}"/>
          </ac:spMkLst>
        </pc:spChg>
        <pc:spChg chg="mod">
          <ac:chgData name="Bruce Telfer" userId="57d10e5ce16f5300" providerId="LiveId" clId="{7B2EFA04-4FE5-4DEE-B405-4DD6D436B655}" dt="2019-11-05T19:52:53.608" v="99"/>
          <ac:spMkLst>
            <pc:docMk/>
            <pc:sldMk cId="742117075" sldId="574"/>
            <ac:spMk id="3" creationId="{ABAFE5AE-C866-4440-AADA-CF388B15D35D}"/>
          </ac:spMkLst>
        </pc:spChg>
        <pc:picChg chg="mod">
          <ac:chgData name="Bruce Telfer" userId="57d10e5ce16f5300" providerId="LiveId" clId="{7B2EFA04-4FE5-4DEE-B405-4DD6D436B655}" dt="2019-11-05T19:52:53.608" v="99"/>
          <ac:picMkLst>
            <pc:docMk/>
            <pc:sldMk cId="742117075" sldId="574"/>
            <ac:picMk id="76802" creationId="{00000000-0000-0000-0000-000000000000}"/>
          </ac:picMkLst>
        </pc:picChg>
      </pc:sldChg>
      <pc:sldChg chg="modSp">
        <pc:chgData name="Bruce Telfer" userId="57d10e5ce16f5300" providerId="LiveId" clId="{7B2EFA04-4FE5-4DEE-B405-4DD6D436B655}" dt="2019-11-05T19:52:53.608" v="99"/>
        <pc:sldMkLst>
          <pc:docMk/>
          <pc:sldMk cId="4145540350" sldId="575"/>
        </pc:sldMkLst>
        <pc:spChg chg="mod">
          <ac:chgData name="Bruce Telfer" userId="57d10e5ce16f5300" providerId="LiveId" clId="{7B2EFA04-4FE5-4DEE-B405-4DD6D436B655}" dt="2019-11-05T19:52:53.608" v="99"/>
          <ac:spMkLst>
            <pc:docMk/>
            <pc:sldMk cId="4145540350" sldId="575"/>
            <ac:spMk id="3" creationId="{00000000-0000-0000-0000-000000000000}"/>
          </ac:spMkLst>
        </pc:spChg>
        <pc:picChg chg="mod">
          <ac:chgData name="Bruce Telfer" userId="57d10e5ce16f5300" providerId="LiveId" clId="{7B2EFA04-4FE5-4DEE-B405-4DD6D436B655}" dt="2019-11-05T19:52:53.608" v="99"/>
          <ac:picMkLst>
            <pc:docMk/>
            <pc:sldMk cId="4145540350" sldId="575"/>
            <ac:picMk id="77828" creationId="{00000000-0000-0000-0000-000000000000}"/>
          </ac:picMkLst>
        </pc:picChg>
        <pc:picChg chg="mod">
          <ac:chgData name="Bruce Telfer" userId="57d10e5ce16f5300" providerId="LiveId" clId="{7B2EFA04-4FE5-4DEE-B405-4DD6D436B655}" dt="2019-11-05T19:52:53.608" v="99"/>
          <ac:picMkLst>
            <pc:docMk/>
            <pc:sldMk cId="4145540350" sldId="575"/>
            <ac:picMk id="77830" creationId="{00000000-0000-0000-0000-000000000000}"/>
          </ac:picMkLst>
        </pc:picChg>
      </pc:sldChg>
      <pc:sldChg chg="modSp">
        <pc:chgData name="Bruce Telfer" userId="57d10e5ce16f5300" providerId="LiveId" clId="{7B2EFA04-4FE5-4DEE-B405-4DD6D436B655}" dt="2019-11-05T19:52:53.608" v="99"/>
        <pc:sldMkLst>
          <pc:docMk/>
          <pc:sldMk cId="3897700654" sldId="579"/>
        </pc:sldMkLst>
        <pc:spChg chg="mod">
          <ac:chgData name="Bruce Telfer" userId="57d10e5ce16f5300" providerId="LiveId" clId="{7B2EFA04-4FE5-4DEE-B405-4DD6D436B655}" dt="2019-11-05T19:52:53.608" v="99"/>
          <ac:spMkLst>
            <pc:docMk/>
            <pc:sldMk cId="3897700654" sldId="579"/>
            <ac:spMk id="2" creationId="{00000000-0000-0000-0000-000000000000}"/>
          </ac:spMkLst>
        </pc:spChg>
        <pc:picChg chg="mod">
          <ac:chgData name="Bruce Telfer" userId="57d10e5ce16f5300" providerId="LiveId" clId="{7B2EFA04-4FE5-4DEE-B405-4DD6D436B655}" dt="2019-11-05T19:52:53.608" v="99"/>
          <ac:picMkLst>
            <pc:docMk/>
            <pc:sldMk cId="3897700654" sldId="579"/>
            <ac:picMk id="81922" creationId="{00000000-0000-0000-0000-000000000000}"/>
          </ac:picMkLst>
        </pc:picChg>
        <pc:picChg chg="mod">
          <ac:chgData name="Bruce Telfer" userId="57d10e5ce16f5300" providerId="LiveId" clId="{7B2EFA04-4FE5-4DEE-B405-4DD6D436B655}" dt="2019-11-05T19:52:53.608" v="99"/>
          <ac:picMkLst>
            <pc:docMk/>
            <pc:sldMk cId="3897700654" sldId="579"/>
            <ac:picMk id="81923" creationId="{00000000-0000-0000-0000-000000000000}"/>
          </ac:picMkLst>
        </pc:picChg>
      </pc:sldChg>
      <pc:sldChg chg="modSp">
        <pc:chgData name="Bruce Telfer" userId="57d10e5ce16f5300" providerId="LiveId" clId="{7B2EFA04-4FE5-4DEE-B405-4DD6D436B655}" dt="2019-11-05T19:52:53.608" v="99"/>
        <pc:sldMkLst>
          <pc:docMk/>
          <pc:sldMk cId="3428803585" sldId="580"/>
        </pc:sldMkLst>
        <pc:picChg chg="mod">
          <ac:chgData name="Bruce Telfer" userId="57d10e5ce16f5300" providerId="LiveId" clId="{7B2EFA04-4FE5-4DEE-B405-4DD6D436B655}" dt="2019-11-05T19:52:53.608" v="99"/>
          <ac:picMkLst>
            <pc:docMk/>
            <pc:sldMk cId="3428803585" sldId="580"/>
            <ac:picMk id="82946" creationId="{00000000-0000-0000-0000-000000000000}"/>
          </ac:picMkLst>
        </pc:picChg>
        <pc:picChg chg="mod">
          <ac:chgData name="Bruce Telfer" userId="57d10e5ce16f5300" providerId="LiveId" clId="{7B2EFA04-4FE5-4DEE-B405-4DD6D436B655}" dt="2019-11-05T19:52:53.608" v="99"/>
          <ac:picMkLst>
            <pc:docMk/>
            <pc:sldMk cId="3428803585" sldId="580"/>
            <ac:picMk id="82947" creationId="{00000000-0000-0000-0000-000000000000}"/>
          </ac:picMkLst>
        </pc:picChg>
      </pc:sldChg>
      <pc:sldChg chg="modSp">
        <pc:chgData name="Bruce Telfer" userId="57d10e5ce16f5300" providerId="LiveId" clId="{7B2EFA04-4FE5-4DEE-B405-4DD6D436B655}" dt="2019-11-05T19:52:53.608" v="99"/>
        <pc:sldMkLst>
          <pc:docMk/>
          <pc:sldMk cId="48119573" sldId="581"/>
        </pc:sldMkLst>
        <pc:spChg chg="mod">
          <ac:chgData name="Bruce Telfer" userId="57d10e5ce16f5300" providerId="LiveId" clId="{7B2EFA04-4FE5-4DEE-B405-4DD6D436B655}" dt="2019-11-05T19:52:53.608" v="99"/>
          <ac:spMkLst>
            <pc:docMk/>
            <pc:sldMk cId="48119573" sldId="581"/>
            <ac:spMk id="2" creationId="{00000000-0000-0000-0000-000000000000}"/>
          </ac:spMkLst>
        </pc:spChg>
        <pc:picChg chg="mod">
          <ac:chgData name="Bruce Telfer" userId="57d10e5ce16f5300" providerId="LiveId" clId="{7B2EFA04-4FE5-4DEE-B405-4DD6D436B655}" dt="2019-11-05T19:52:53.608" v="99"/>
          <ac:picMkLst>
            <pc:docMk/>
            <pc:sldMk cId="48119573" sldId="581"/>
            <ac:picMk id="83970" creationId="{00000000-0000-0000-0000-000000000000}"/>
          </ac:picMkLst>
        </pc:picChg>
      </pc:sldChg>
      <pc:sldChg chg="modSp">
        <pc:chgData name="Bruce Telfer" userId="57d10e5ce16f5300" providerId="LiveId" clId="{7B2EFA04-4FE5-4DEE-B405-4DD6D436B655}" dt="2019-11-05T19:52:53.608" v="99"/>
        <pc:sldMkLst>
          <pc:docMk/>
          <pc:sldMk cId="2555815201" sldId="582"/>
        </pc:sldMkLst>
        <pc:picChg chg="mod">
          <ac:chgData name="Bruce Telfer" userId="57d10e5ce16f5300" providerId="LiveId" clId="{7B2EFA04-4FE5-4DEE-B405-4DD6D436B655}" dt="2019-11-05T19:52:53.608" v="99"/>
          <ac:picMkLst>
            <pc:docMk/>
            <pc:sldMk cId="2555815201" sldId="582"/>
            <ac:picMk id="9218" creationId="{00000000-0000-0000-0000-000000000000}"/>
          </ac:picMkLst>
        </pc:picChg>
        <pc:picChg chg="mod">
          <ac:chgData name="Bruce Telfer" userId="57d10e5ce16f5300" providerId="LiveId" clId="{7B2EFA04-4FE5-4DEE-B405-4DD6D436B655}" dt="2019-11-05T19:52:53.608" v="99"/>
          <ac:picMkLst>
            <pc:docMk/>
            <pc:sldMk cId="2555815201" sldId="582"/>
            <ac:picMk id="9219" creationId="{00000000-0000-0000-0000-000000000000}"/>
          </ac:picMkLst>
        </pc:picChg>
      </pc:sldChg>
      <pc:sldChg chg="modSp">
        <pc:chgData name="Bruce Telfer" userId="57d10e5ce16f5300" providerId="LiveId" clId="{7B2EFA04-4FE5-4DEE-B405-4DD6D436B655}" dt="2019-11-05T19:52:53.608" v="99"/>
        <pc:sldMkLst>
          <pc:docMk/>
          <pc:sldMk cId="1188799022" sldId="584"/>
        </pc:sldMkLst>
        <pc:picChg chg="mod">
          <ac:chgData name="Bruce Telfer" userId="57d10e5ce16f5300" providerId="LiveId" clId="{7B2EFA04-4FE5-4DEE-B405-4DD6D436B655}" dt="2019-11-05T19:52:53.608" v="99"/>
          <ac:picMkLst>
            <pc:docMk/>
            <pc:sldMk cId="1188799022" sldId="584"/>
            <ac:picMk id="86018" creationId="{00000000-0000-0000-0000-000000000000}"/>
          </ac:picMkLst>
        </pc:picChg>
      </pc:sldChg>
      <pc:sldChg chg="modSp">
        <pc:chgData name="Bruce Telfer" userId="57d10e5ce16f5300" providerId="LiveId" clId="{7B2EFA04-4FE5-4DEE-B405-4DD6D436B655}" dt="2019-11-05T19:52:53.608" v="99"/>
        <pc:sldMkLst>
          <pc:docMk/>
          <pc:sldMk cId="4078412670" sldId="586"/>
        </pc:sldMkLst>
        <pc:spChg chg="mod">
          <ac:chgData name="Bruce Telfer" userId="57d10e5ce16f5300" providerId="LiveId" clId="{7B2EFA04-4FE5-4DEE-B405-4DD6D436B655}" dt="2019-11-05T19:52:53.608" v="99"/>
          <ac:spMkLst>
            <pc:docMk/>
            <pc:sldMk cId="4078412670" sldId="586"/>
            <ac:spMk id="2" creationId="{00000000-0000-0000-0000-000000000000}"/>
          </ac:spMkLst>
        </pc:spChg>
        <pc:picChg chg="mod">
          <ac:chgData name="Bruce Telfer" userId="57d10e5ce16f5300" providerId="LiveId" clId="{7B2EFA04-4FE5-4DEE-B405-4DD6D436B655}" dt="2019-11-05T19:52:53.608" v="99"/>
          <ac:picMkLst>
            <pc:docMk/>
            <pc:sldMk cId="4078412670" sldId="586"/>
            <ac:picMk id="88066" creationId="{00000000-0000-0000-0000-000000000000}"/>
          </ac:picMkLst>
        </pc:picChg>
      </pc:sldChg>
      <pc:sldChg chg="modSp">
        <pc:chgData name="Bruce Telfer" userId="57d10e5ce16f5300" providerId="LiveId" clId="{7B2EFA04-4FE5-4DEE-B405-4DD6D436B655}" dt="2019-11-05T19:52:53.608" v="99"/>
        <pc:sldMkLst>
          <pc:docMk/>
          <pc:sldMk cId="3973721668" sldId="588"/>
        </pc:sldMkLst>
        <pc:spChg chg="mod">
          <ac:chgData name="Bruce Telfer" userId="57d10e5ce16f5300" providerId="LiveId" clId="{7B2EFA04-4FE5-4DEE-B405-4DD6D436B655}" dt="2019-11-05T19:52:53.608" v="99"/>
          <ac:spMkLst>
            <pc:docMk/>
            <pc:sldMk cId="3973721668" sldId="588"/>
            <ac:spMk id="2" creationId="{00000000-0000-0000-0000-000000000000}"/>
          </ac:spMkLst>
        </pc:spChg>
        <pc:picChg chg="mod">
          <ac:chgData name="Bruce Telfer" userId="57d10e5ce16f5300" providerId="LiveId" clId="{7B2EFA04-4FE5-4DEE-B405-4DD6D436B655}" dt="2019-11-05T19:52:53.608" v="99"/>
          <ac:picMkLst>
            <pc:docMk/>
            <pc:sldMk cId="3973721668" sldId="588"/>
            <ac:picMk id="90114" creationId="{00000000-0000-0000-0000-000000000000}"/>
          </ac:picMkLst>
        </pc:picChg>
      </pc:sldChg>
      <pc:sldChg chg="modSp">
        <pc:chgData name="Bruce Telfer" userId="57d10e5ce16f5300" providerId="LiveId" clId="{7B2EFA04-4FE5-4DEE-B405-4DD6D436B655}" dt="2019-11-05T19:52:53.608" v="99"/>
        <pc:sldMkLst>
          <pc:docMk/>
          <pc:sldMk cId="4260678630" sldId="589"/>
        </pc:sldMkLst>
        <pc:picChg chg="mod">
          <ac:chgData name="Bruce Telfer" userId="57d10e5ce16f5300" providerId="LiveId" clId="{7B2EFA04-4FE5-4DEE-B405-4DD6D436B655}" dt="2019-11-05T19:52:53.608" v="99"/>
          <ac:picMkLst>
            <pc:docMk/>
            <pc:sldMk cId="4260678630" sldId="589"/>
            <ac:picMk id="91138" creationId="{00000000-0000-0000-0000-000000000000}"/>
          </ac:picMkLst>
        </pc:picChg>
        <pc:picChg chg="mod">
          <ac:chgData name="Bruce Telfer" userId="57d10e5ce16f5300" providerId="LiveId" clId="{7B2EFA04-4FE5-4DEE-B405-4DD6D436B655}" dt="2019-11-05T19:52:53.608" v="99"/>
          <ac:picMkLst>
            <pc:docMk/>
            <pc:sldMk cId="4260678630" sldId="589"/>
            <ac:picMk id="91139" creationId="{00000000-0000-0000-0000-000000000000}"/>
          </ac:picMkLst>
        </pc:picChg>
      </pc:sldChg>
      <pc:sldChg chg="modSp">
        <pc:chgData name="Bruce Telfer" userId="57d10e5ce16f5300" providerId="LiveId" clId="{7B2EFA04-4FE5-4DEE-B405-4DD6D436B655}" dt="2019-11-05T19:52:53.608" v="99"/>
        <pc:sldMkLst>
          <pc:docMk/>
          <pc:sldMk cId="2903547824" sldId="591"/>
        </pc:sldMkLst>
        <pc:picChg chg="mod">
          <ac:chgData name="Bruce Telfer" userId="57d10e5ce16f5300" providerId="LiveId" clId="{7B2EFA04-4FE5-4DEE-B405-4DD6D436B655}" dt="2019-11-05T19:52:53.608" v="99"/>
          <ac:picMkLst>
            <pc:docMk/>
            <pc:sldMk cId="2903547824" sldId="591"/>
            <ac:picMk id="93186" creationId="{00000000-0000-0000-0000-000000000000}"/>
          </ac:picMkLst>
        </pc:picChg>
      </pc:sldChg>
      <pc:sldChg chg="modSp">
        <pc:chgData name="Bruce Telfer" userId="57d10e5ce16f5300" providerId="LiveId" clId="{7B2EFA04-4FE5-4DEE-B405-4DD6D436B655}" dt="2019-11-05T19:52:53.608" v="99"/>
        <pc:sldMkLst>
          <pc:docMk/>
          <pc:sldMk cId="2402100899" sldId="592"/>
        </pc:sldMkLst>
        <pc:spChg chg="mod">
          <ac:chgData name="Bruce Telfer" userId="57d10e5ce16f5300" providerId="LiveId" clId="{7B2EFA04-4FE5-4DEE-B405-4DD6D436B655}" dt="2019-11-05T19:52:53.608" v="99"/>
          <ac:spMkLst>
            <pc:docMk/>
            <pc:sldMk cId="2402100899" sldId="592"/>
            <ac:spMk id="2" creationId="{00000000-0000-0000-0000-000000000000}"/>
          </ac:spMkLst>
        </pc:spChg>
        <pc:picChg chg="mod">
          <ac:chgData name="Bruce Telfer" userId="57d10e5ce16f5300" providerId="LiveId" clId="{7B2EFA04-4FE5-4DEE-B405-4DD6D436B655}" dt="2019-11-05T19:52:53.608" v="99"/>
          <ac:picMkLst>
            <pc:docMk/>
            <pc:sldMk cId="2402100899" sldId="592"/>
            <ac:picMk id="3" creationId="{00000000-0000-0000-0000-000000000000}"/>
          </ac:picMkLst>
        </pc:picChg>
        <pc:picChg chg="mod">
          <ac:chgData name="Bruce Telfer" userId="57d10e5ce16f5300" providerId="LiveId" clId="{7B2EFA04-4FE5-4DEE-B405-4DD6D436B655}" dt="2019-11-05T19:52:53.608" v="99"/>
          <ac:picMkLst>
            <pc:docMk/>
            <pc:sldMk cId="2402100899" sldId="592"/>
            <ac:picMk id="94210" creationId="{00000000-0000-0000-0000-000000000000}"/>
          </ac:picMkLst>
        </pc:picChg>
      </pc:sldChg>
      <pc:sldChg chg="modSp">
        <pc:chgData name="Bruce Telfer" userId="57d10e5ce16f5300" providerId="LiveId" clId="{7B2EFA04-4FE5-4DEE-B405-4DD6D436B655}" dt="2019-11-05T19:52:53.608" v="99"/>
        <pc:sldMkLst>
          <pc:docMk/>
          <pc:sldMk cId="1716524430" sldId="595"/>
        </pc:sldMkLst>
        <pc:picChg chg="mod">
          <ac:chgData name="Bruce Telfer" userId="57d10e5ce16f5300" providerId="LiveId" clId="{7B2EFA04-4FE5-4DEE-B405-4DD6D436B655}" dt="2019-11-05T19:52:53.608" v="99"/>
          <ac:picMkLst>
            <pc:docMk/>
            <pc:sldMk cId="1716524430" sldId="595"/>
            <ac:picMk id="97282" creationId="{00000000-0000-0000-0000-000000000000}"/>
          </ac:picMkLst>
        </pc:picChg>
      </pc:sldChg>
      <pc:sldChg chg="modSp">
        <pc:chgData name="Bruce Telfer" userId="57d10e5ce16f5300" providerId="LiveId" clId="{7B2EFA04-4FE5-4DEE-B405-4DD6D436B655}" dt="2019-11-05T19:52:53.608" v="99"/>
        <pc:sldMkLst>
          <pc:docMk/>
          <pc:sldMk cId="2063580479" sldId="596"/>
        </pc:sldMkLst>
        <pc:spChg chg="mod">
          <ac:chgData name="Bruce Telfer" userId="57d10e5ce16f5300" providerId="LiveId" clId="{7B2EFA04-4FE5-4DEE-B405-4DD6D436B655}" dt="2019-11-05T19:52:53.608" v="99"/>
          <ac:spMkLst>
            <pc:docMk/>
            <pc:sldMk cId="2063580479" sldId="596"/>
            <ac:spMk id="2" creationId="{00000000-0000-0000-0000-000000000000}"/>
          </ac:spMkLst>
        </pc:spChg>
        <pc:picChg chg="mod">
          <ac:chgData name="Bruce Telfer" userId="57d10e5ce16f5300" providerId="LiveId" clId="{7B2EFA04-4FE5-4DEE-B405-4DD6D436B655}" dt="2019-11-05T19:52:53.608" v="99"/>
          <ac:picMkLst>
            <pc:docMk/>
            <pc:sldMk cId="2063580479" sldId="596"/>
            <ac:picMk id="98306" creationId="{00000000-0000-0000-0000-000000000000}"/>
          </ac:picMkLst>
        </pc:picChg>
      </pc:sldChg>
      <pc:sldChg chg="modSp">
        <pc:chgData name="Bruce Telfer" userId="57d10e5ce16f5300" providerId="LiveId" clId="{7B2EFA04-4FE5-4DEE-B405-4DD6D436B655}" dt="2019-11-05T19:52:53.608" v="99"/>
        <pc:sldMkLst>
          <pc:docMk/>
          <pc:sldMk cId="1586761189" sldId="597"/>
        </pc:sldMkLst>
        <pc:spChg chg="mod">
          <ac:chgData name="Bruce Telfer" userId="57d10e5ce16f5300" providerId="LiveId" clId="{7B2EFA04-4FE5-4DEE-B405-4DD6D436B655}" dt="2019-11-05T19:52:53.608" v="99"/>
          <ac:spMkLst>
            <pc:docMk/>
            <pc:sldMk cId="1586761189" sldId="597"/>
            <ac:spMk id="2" creationId="{00000000-0000-0000-0000-000000000000}"/>
          </ac:spMkLst>
        </pc:spChg>
        <pc:picChg chg="mod">
          <ac:chgData name="Bruce Telfer" userId="57d10e5ce16f5300" providerId="LiveId" clId="{7B2EFA04-4FE5-4DEE-B405-4DD6D436B655}" dt="2019-11-05T19:52:53.608" v="99"/>
          <ac:picMkLst>
            <pc:docMk/>
            <pc:sldMk cId="1586761189" sldId="597"/>
            <ac:picMk id="99330" creationId="{00000000-0000-0000-0000-000000000000}"/>
          </ac:picMkLst>
        </pc:picChg>
      </pc:sldChg>
      <pc:sldChg chg="modSp">
        <pc:chgData name="Bruce Telfer" userId="57d10e5ce16f5300" providerId="LiveId" clId="{7B2EFA04-4FE5-4DEE-B405-4DD6D436B655}" dt="2019-11-05T19:52:53.608" v="99"/>
        <pc:sldMkLst>
          <pc:docMk/>
          <pc:sldMk cId="2084399072" sldId="598"/>
        </pc:sldMkLst>
        <pc:picChg chg="mod">
          <ac:chgData name="Bruce Telfer" userId="57d10e5ce16f5300" providerId="LiveId" clId="{7B2EFA04-4FE5-4DEE-B405-4DD6D436B655}" dt="2019-11-05T19:52:53.608" v="99"/>
          <ac:picMkLst>
            <pc:docMk/>
            <pc:sldMk cId="2084399072" sldId="598"/>
            <ac:picMk id="100354" creationId="{00000000-0000-0000-0000-000000000000}"/>
          </ac:picMkLst>
        </pc:picChg>
      </pc:sldChg>
      <pc:sldChg chg="modSp">
        <pc:chgData name="Bruce Telfer" userId="57d10e5ce16f5300" providerId="LiveId" clId="{7B2EFA04-4FE5-4DEE-B405-4DD6D436B655}" dt="2019-11-05T19:52:53.608" v="99"/>
        <pc:sldMkLst>
          <pc:docMk/>
          <pc:sldMk cId="13701713" sldId="599"/>
        </pc:sldMkLst>
        <pc:picChg chg="mod">
          <ac:chgData name="Bruce Telfer" userId="57d10e5ce16f5300" providerId="LiveId" clId="{7B2EFA04-4FE5-4DEE-B405-4DD6D436B655}" dt="2019-11-05T19:52:53.608" v="99"/>
          <ac:picMkLst>
            <pc:docMk/>
            <pc:sldMk cId="13701713" sldId="599"/>
            <ac:picMk id="101378" creationId="{00000000-0000-0000-0000-000000000000}"/>
          </ac:picMkLst>
        </pc:picChg>
      </pc:sldChg>
      <pc:sldChg chg="modSp">
        <pc:chgData name="Bruce Telfer" userId="57d10e5ce16f5300" providerId="LiveId" clId="{7B2EFA04-4FE5-4DEE-B405-4DD6D436B655}" dt="2019-11-05T19:52:53.608" v="99"/>
        <pc:sldMkLst>
          <pc:docMk/>
          <pc:sldMk cId="527748004" sldId="600"/>
        </pc:sldMkLst>
        <pc:picChg chg="mod">
          <ac:chgData name="Bruce Telfer" userId="57d10e5ce16f5300" providerId="LiveId" clId="{7B2EFA04-4FE5-4DEE-B405-4DD6D436B655}" dt="2019-11-05T19:52:53.608" v="99"/>
          <ac:picMkLst>
            <pc:docMk/>
            <pc:sldMk cId="527748004" sldId="600"/>
            <ac:picMk id="102402" creationId="{00000000-0000-0000-0000-000000000000}"/>
          </ac:picMkLst>
        </pc:picChg>
      </pc:sldChg>
      <pc:sldChg chg="modSp">
        <pc:chgData name="Bruce Telfer" userId="57d10e5ce16f5300" providerId="LiveId" clId="{7B2EFA04-4FE5-4DEE-B405-4DD6D436B655}" dt="2019-11-05T19:52:53.608" v="99"/>
        <pc:sldMkLst>
          <pc:docMk/>
          <pc:sldMk cId="3457273697" sldId="601"/>
        </pc:sldMkLst>
        <pc:picChg chg="mod">
          <ac:chgData name="Bruce Telfer" userId="57d10e5ce16f5300" providerId="LiveId" clId="{7B2EFA04-4FE5-4DEE-B405-4DD6D436B655}" dt="2019-11-05T19:52:53.608" v="99"/>
          <ac:picMkLst>
            <pc:docMk/>
            <pc:sldMk cId="3457273697" sldId="601"/>
            <ac:picMk id="103426" creationId="{00000000-0000-0000-0000-000000000000}"/>
          </ac:picMkLst>
        </pc:picChg>
      </pc:sldChg>
      <pc:sldChg chg="modSp">
        <pc:chgData name="Bruce Telfer" userId="57d10e5ce16f5300" providerId="LiveId" clId="{7B2EFA04-4FE5-4DEE-B405-4DD6D436B655}" dt="2019-11-05T19:52:53.608" v="99"/>
        <pc:sldMkLst>
          <pc:docMk/>
          <pc:sldMk cId="887016388" sldId="605"/>
        </pc:sldMkLst>
        <pc:picChg chg="mod">
          <ac:chgData name="Bruce Telfer" userId="57d10e5ce16f5300" providerId="LiveId" clId="{7B2EFA04-4FE5-4DEE-B405-4DD6D436B655}" dt="2019-11-05T19:52:53.608" v="99"/>
          <ac:picMkLst>
            <pc:docMk/>
            <pc:sldMk cId="887016388" sldId="605"/>
            <ac:picMk id="108546" creationId="{00000000-0000-0000-0000-000000000000}"/>
          </ac:picMkLst>
        </pc:picChg>
      </pc:sldChg>
      <pc:sldChg chg="modSp">
        <pc:chgData name="Bruce Telfer" userId="57d10e5ce16f5300" providerId="LiveId" clId="{7B2EFA04-4FE5-4DEE-B405-4DD6D436B655}" dt="2019-11-05T19:52:53.608" v="99"/>
        <pc:sldMkLst>
          <pc:docMk/>
          <pc:sldMk cId="564076714" sldId="606"/>
        </pc:sldMkLst>
        <pc:spChg chg="mod">
          <ac:chgData name="Bruce Telfer" userId="57d10e5ce16f5300" providerId="LiveId" clId="{7B2EFA04-4FE5-4DEE-B405-4DD6D436B655}" dt="2019-11-05T19:52:53.608" v="99"/>
          <ac:spMkLst>
            <pc:docMk/>
            <pc:sldMk cId="564076714" sldId="606"/>
            <ac:spMk id="2" creationId="{00000000-0000-0000-0000-000000000000}"/>
          </ac:spMkLst>
        </pc:spChg>
        <pc:spChg chg="mod">
          <ac:chgData name="Bruce Telfer" userId="57d10e5ce16f5300" providerId="LiveId" clId="{7B2EFA04-4FE5-4DEE-B405-4DD6D436B655}" dt="2019-11-05T19:52:53.608" v="99"/>
          <ac:spMkLst>
            <pc:docMk/>
            <pc:sldMk cId="564076714" sldId="606"/>
            <ac:spMk id="3" creationId="{A3086C2C-2DFB-4595-BB28-7793C5466205}"/>
          </ac:spMkLst>
        </pc:spChg>
        <pc:picChg chg="mod">
          <ac:chgData name="Bruce Telfer" userId="57d10e5ce16f5300" providerId="LiveId" clId="{7B2EFA04-4FE5-4DEE-B405-4DD6D436B655}" dt="2019-11-05T19:52:53.608" v="99"/>
          <ac:picMkLst>
            <pc:docMk/>
            <pc:sldMk cId="564076714" sldId="606"/>
            <ac:picMk id="109570" creationId="{00000000-0000-0000-0000-000000000000}"/>
          </ac:picMkLst>
        </pc:picChg>
      </pc:sldChg>
      <pc:sldChg chg="modSp">
        <pc:chgData name="Bruce Telfer" userId="57d10e5ce16f5300" providerId="LiveId" clId="{7B2EFA04-4FE5-4DEE-B405-4DD6D436B655}" dt="2019-11-05T19:52:53.608" v="99"/>
        <pc:sldMkLst>
          <pc:docMk/>
          <pc:sldMk cId="50630036" sldId="616"/>
        </pc:sldMkLst>
        <pc:spChg chg="mod">
          <ac:chgData name="Bruce Telfer" userId="57d10e5ce16f5300" providerId="LiveId" clId="{7B2EFA04-4FE5-4DEE-B405-4DD6D436B655}" dt="2019-11-05T19:52:53.608" v="99"/>
          <ac:spMkLst>
            <pc:docMk/>
            <pc:sldMk cId="50630036" sldId="616"/>
            <ac:spMk id="2" creationId="{00000000-0000-0000-0000-000000000000}"/>
          </ac:spMkLst>
        </pc:spChg>
        <pc:picChg chg="mod">
          <ac:chgData name="Bruce Telfer" userId="57d10e5ce16f5300" providerId="LiveId" clId="{7B2EFA04-4FE5-4DEE-B405-4DD6D436B655}" dt="2019-11-05T19:52:53.608" v="99"/>
          <ac:picMkLst>
            <pc:docMk/>
            <pc:sldMk cId="50630036" sldId="616"/>
            <ac:picMk id="109570" creationId="{00000000-0000-0000-0000-000000000000}"/>
          </ac:picMkLst>
        </pc:picChg>
      </pc:sldChg>
      <pc:sldChg chg="modSp">
        <pc:chgData name="Bruce Telfer" userId="57d10e5ce16f5300" providerId="LiveId" clId="{7B2EFA04-4FE5-4DEE-B405-4DD6D436B655}" dt="2019-11-05T19:52:53.608" v="99"/>
        <pc:sldMkLst>
          <pc:docMk/>
          <pc:sldMk cId="3141289519" sldId="638"/>
        </pc:sldMkLst>
        <pc:picChg chg="mod">
          <ac:chgData name="Bruce Telfer" userId="57d10e5ce16f5300" providerId="LiveId" clId="{7B2EFA04-4FE5-4DEE-B405-4DD6D436B655}" dt="2019-11-05T19:52:53.608" v="99"/>
          <ac:picMkLst>
            <pc:docMk/>
            <pc:sldMk cId="3141289519" sldId="638"/>
            <ac:picMk id="18434" creationId="{00000000-0000-0000-0000-000000000000}"/>
          </ac:picMkLst>
        </pc:picChg>
        <pc:picChg chg="mod">
          <ac:chgData name="Bruce Telfer" userId="57d10e5ce16f5300" providerId="LiveId" clId="{7B2EFA04-4FE5-4DEE-B405-4DD6D436B655}" dt="2019-11-05T19:52:53.608" v="99"/>
          <ac:picMkLst>
            <pc:docMk/>
            <pc:sldMk cId="3141289519" sldId="638"/>
            <ac:picMk id="18435" creationId="{00000000-0000-0000-0000-000000000000}"/>
          </ac:picMkLst>
        </pc:picChg>
      </pc:sldChg>
      <pc:sldChg chg="modSp">
        <pc:chgData name="Bruce Telfer" userId="57d10e5ce16f5300" providerId="LiveId" clId="{7B2EFA04-4FE5-4DEE-B405-4DD6D436B655}" dt="2019-11-05T19:52:53.608" v="99"/>
        <pc:sldMkLst>
          <pc:docMk/>
          <pc:sldMk cId="2497893396" sldId="640"/>
        </pc:sldMkLst>
        <pc:spChg chg="mod">
          <ac:chgData name="Bruce Telfer" userId="57d10e5ce16f5300" providerId="LiveId" clId="{7B2EFA04-4FE5-4DEE-B405-4DD6D436B655}" dt="2019-11-05T19:52:53.608" v="99"/>
          <ac:spMkLst>
            <pc:docMk/>
            <pc:sldMk cId="2497893396" sldId="640"/>
            <ac:spMk id="3" creationId="{00000000-0000-0000-0000-000000000000}"/>
          </ac:spMkLst>
        </pc:spChg>
        <pc:picChg chg="mod">
          <ac:chgData name="Bruce Telfer" userId="57d10e5ce16f5300" providerId="LiveId" clId="{7B2EFA04-4FE5-4DEE-B405-4DD6D436B655}" dt="2019-11-05T19:52:53.608" v="99"/>
          <ac:picMkLst>
            <pc:docMk/>
            <pc:sldMk cId="2497893396" sldId="640"/>
            <ac:picMk id="20482" creationId="{00000000-0000-0000-0000-000000000000}"/>
          </ac:picMkLst>
        </pc:picChg>
      </pc:sldChg>
      <pc:sldChg chg="modSp">
        <pc:chgData name="Bruce Telfer" userId="57d10e5ce16f5300" providerId="LiveId" clId="{7B2EFA04-4FE5-4DEE-B405-4DD6D436B655}" dt="2019-11-05T19:52:53.608" v="99"/>
        <pc:sldMkLst>
          <pc:docMk/>
          <pc:sldMk cId="1065225271" sldId="642"/>
        </pc:sldMkLst>
        <pc:picChg chg="mod">
          <ac:chgData name="Bruce Telfer" userId="57d10e5ce16f5300" providerId="LiveId" clId="{7B2EFA04-4FE5-4DEE-B405-4DD6D436B655}" dt="2019-11-05T19:52:53.608" v="99"/>
          <ac:picMkLst>
            <pc:docMk/>
            <pc:sldMk cId="1065225271" sldId="642"/>
            <ac:picMk id="22530" creationId="{00000000-0000-0000-0000-000000000000}"/>
          </ac:picMkLst>
        </pc:picChg>
        <pc:picChg chg="mod">
          <ac:chgData name="Bruce Telfer" userId="57d10e5ce16f5300" providerId="LiveId" clId="{7B2EFA04-4FE5-4DEE-B405-4DD6D436B655}" dt="2019-11-05T19:52:53.608" v="99"/>
          <ac:picMkLst>
            <pc:docMk/>
            <pc:sldMk cId="1065225271" sldId="642"/>
            <ac:picMk id="22531" creationId="{00000000-0000-0000-0000-000000000000}"/>
          </ac:picMkLst>
        </pc:picChg>
      </pc:sldChg>
      <pc:sldChg chg="modSp">
        <pc:chgData name="Bruce Telfer" userId="57d10e5ce16f5300" providerId="LiveId" clId="{7B2EFA04-4FE5-4DEE-B405-4DD6D436B655}" dt="2019-11-05T19:52:53.608" v="99"/>
        <pc:sldMkLst>
          <pc:docMk/>
          <pc:sldMk cId="1581573648" sldId="643"/>
        </pc:sldMkLst>
        <pc:spChg chg="mod">
          <ac:chgData name="Bruce Telfer" userId="57d10e5ce16f5300" providerId="LiveId" clId="{7B2EFA04-4FE5-4DEE-B405-4DD6D436B655}" dt="2019-11-05T19:52:53.608" v="99"/>
          <ac:spMkLst>
            <pc:docMk/>
            <pc:sldMk cId="1581573648" sldId="643"/>
            <ac:spMk id="2" creationId="{00000000-0000-0000-0000-000000000000}"/>
          </ac:spMkLst>
        </pc:spChg>
        <pc:spChg chg="mod">
          <ac:chgData name="Bruce Telfer" userId="57d10e5ce16f5300" providerId="LiveId" clId="{7B2EFA04-4FE5-4DEE-B405-4DD6D436B655}" dt="2019-11-05T19:52:53.608" v="99"/>
          <ac:spMkLst>
            <pc:docMk/>
            <pc:sldMk cId="1581573648" sldId="643"/>
            <ac:spMk id="3" creationId="{00000000-0000-0000-0000-000000000000}"/>
          </ac:spMkLst>
        </pc:spChg>
        <pc:picChg chg="mod">
          <ac:chgData name="Bruce Telfer" userId="57d10e5ce16f5300" providerId="LiveId" clId="{7B2EFA04-4FE5-4DEE-B405-4DD6D436B655}" dt="2019-11-05T19:52:53.608" v="99"/>
          <ac:picMkLst>
            <pc:docMk/>
            <pc:sldMk cId="1581573648" sldId="643"/>
            <ac:picMk id="23554" creationId="{00000000-0000-0000-0000-000000000000}"/>
          </ac:picMkLst>
        </pc:picChg>
      </pc:sldChg>
      <pc:sldChg chg="modSp">
        <pc:chgData name="Bruce Telfer" userId="57d10e5ce16f5300" providerId="LiveId" clId="{7B2EFA04-4FE5-4DEE-B405-4DD6D436B655}" dt="2019-11-05T19:52:53.608" v="99"/>
        <pc:sldMkLst>
          <pc:docMk/>
          <pc:sldMk cId="881834132" sldId="645"/>
        </pc:sldMkLst>
        <pc:spChg chg="mod">
          <ac:chgData name="Bruce Telfer" userId="57d10e5ce16f5300" providerId="LiveId" clId="{7B2EFA04-4FE5-4DEE-B405-4DD6D436B655}" dt="2019-11-05T19:52:53.608" v="99"/>
          <ac:spMkLst>
            <pc:docMk/>
            <pc:sldMk cId="881834132" sldId="645"/>
            <ac:spMk id="2" creationId="{00000000-0000-0000-0000-000000000000}"/>
          </ac:spMkLst>
        </pc:spChg>
        <pc:spChg chg="mod">
          <ac:chgData name="Bruce Telfer" userId="57d10e5ce16f5300" providerId="LiveId" clId="{7B2EFA04-4FE5-4DEE-B405-4DD6D436B655}" dt="2019-11-05T19:52:53.608" v="99"/>
          <ac:spMkLst>
            <pc:docMk/>
            <pc:sldMk cId="881834132" sldId="645"/>
            <ac:spMk id="3" creationId="{00000000-0000-0000-0000-000000000000}"/>
          </ac:spMkLst>
        </pc:spChg>
        <pc:spChg chg="mod">
          <ac:chgData name="Bruce Telfer" userId="57d10e5ce16f5300" providerId="LiveId" clId="{7B2EFA04-4FE5-4DEE-B405-4DD6D436B655}" dt="2019-11-05T19:52:53.608" v="99"/>
          <ac:spMkLst>
            <pc:docMk/>
            <pc:sldMk cId="881834132" sldId="645"/>
            <ac:spMk id="5" creationId="{00000000-0000-0000-0000-000000000000}"/>
          </ac:spMkLst>
        </pc:spChg>
        <pc:picChg chg="mod">
          <ac:chgData name="Bruce Telfer" userId="57d10e5ce16f5300" providerId="LiveId" clId="{7B2EFA04-4FE5-4DEE-B405-4DD6D436B655}" dt="2019-11-05T19:52:53.608" v="99"/>
          <ac:picMkLst>
            <pc:docMk/>
            <pc:sldMk cId="881834132" sldId="645"/>
            <ac:picMk id="28674" creationId="{00000000-0000-0000-0000-000000000000}"/>
          </ac:picMkLst>
        </pc:picChg>
      </pc:sldChg>
      <pc:sldChg chg="modSp">
        <pc:chgData name="Bruce Telfer" userId="57d10e5ce16f5300" providerId="LiveId" clId="{7B2EFA04-4FE5-4DEE-B405-4DD6D436B655}" dt="2019-11-05T19:52:53.608" v="99"/>
        <pc:sldMkLst>
          <pc:docMk/>
          <pc:sldMk cId="1311580379" sldId="653"/>
        </pc:sldMkLst>
        <pc:spChg chg="mod">
          <ac:chgData name="Bruce Telfer" userId="57d10e5ce16f5300" providerId="LiveId" clId="{7B2EFA04-4FE5-4DEE-B405-4DD6D436B655}" dt="2019-11-05T19:52:53.608" v="99"/>
          <ac:spMkLst>
            <pc:docMk/>
            <pc:sldMk cId="1311580379" sldId="653"/>
            <ac:spMk id="2" creationId="{00000000-0000-0000-0000-000000000000}"/>
          </ac:spMkLst>
        </pc:spChg>
        <pc:picChg chg="mod">
          <ac:chgData name="Bruce Telfer" userId="57d10e5ce16f5300" providerId="LiveId" clId="{7B2EFA04-4FE5-4DEE-B405-4DD6D436B655}" dt="2019-11-05T19:52:53.608" v="99"/>
          <ac:picMkLst>
            <pc:docMk/>
            <pc:sldMk cId="1311580379" sldId="653"/>
            <ac:picMk id="36866" creationId="{00000000-0000-0000-0000-000000000000}"/>
          </ac:picMkLst>
        </pc:picChg>
      </pc:sldChg>
      <pc:sldChg chg="modSp">
        <pc:chgData name="Bruce Telfer" userId="57d10e5ce16f5300" providerId="LiveId" clId="{7B2EFA04-4FE5-4DEE-B405-4DD6D436B655}" dt="2019-11-05T19:52:53.608" v="99"/>
        <pc:sldMkLst>
          <pc:docMk/>
          <pc:sldMk cId="1739469155" sldId="659"/>
        </pc:sldMkLst>
        <pc:picChg chg="mod">
          <ac:chgData name="Bruce Telfer" userId="57d10e5ce16f5300" providerId="LiveId" clId="{7B2EFA04-4FE5-4DEE-B405-4DD6D436B655}" dt="2019-11-05T19:52:53.608" v="99"/>
          <ac:picMkLst>
            <pc:docMk/>
            <pc:sldMk cId="1739469155" sldId="659"/>
            <ac:picMk id="43010" creationId="{00000000-0000-0000-0000-000000000000}"/>
          </ac:picMkLst>
        </pc:picChg>
        <pc:picChg chg="mod">
          <ac:chgData name="Bruce Telfer" userId="57d10e5ce16f5300" providerId="LiveId" clId="{7B2EFA04-4FE5-4DEE-B405-4DD6D436B655}" dt="2019-11-05T19:52:53.608" v="99"/>
          <ac:picMkLst>
            <pc:docMk/>
            <pc:sldMk cId="1739469155" sldId="659"/>
            <ac:picMk id="43011" creationId="{00000000-0000-0000-0000-000000000000}"/>
          </ac:picMkLst>
        </pc:picChg>
      </pc:sldChg>
      <pc:sldChg chg="modSp">
        <pc:chgData name="Bruce Telfer" userId="57d10e5ce16f5300" providerId="LiveId" clId="{7B2EFA04-4FE5-4DEE-B405-4DD6D436B655}" dt="2019-11-05T19:52:53.608" v="99"/>
        <pc:sldMkLst>
          <pc:docMk/>
          <pc:sldMk cId="611635008" sldId="668"/>
        </pc:sldMkLst>
        <pc:spChg chg="mod">
          <ac:chgData name="Bruce Telfer" userId="57d10e5ce16f5300" providerId="LiveId" clId="{7B2EFA04-4FE5-4DEE-B405-4DD6D436B655}" dt="2019-11-05T19:52:53.608" v="99"/>
          <ac:spMkLst>
            <pc:docMk/>
            <pc:sldMk cId="611635008" sldId="668"/>
            <ac:spMk id="2" creationId="{00000000-0000-0000-0000-000000000000}"/>
          </ac:spMkLst>
        </pc:spChg>
        <pc:spChg chg="mod">
          <ac:chgData name="Bruce Telfer" userId="57d10e5ce16f5300" providerId="LiveId" clId="{7B2EFA04-4FE5-4DEE-B405-4DD6D436B655}" dt="2019-11-05T19:52:53.608" v="99"/>
          <ac:spMkLst>
            <pc:docMk/>
            <pc:sldMk cId="611635008" sldId="668"/>
            <ac:spMk id="3" creationId="{C29A2E49-C3CA-4765-8544-DD9B6189CD1F}"/>
          </ac:spMkLst>
        </pc:spChg>
        <pc:picChg chg="mod">
          <ac:chgData name="Bruce Telfer" userId="57d10e5ce16f5300" providerId="LiveId" clId="{7B2EFA04-4FE5-4DEE-B405-4DD6D436B655}" dt="2019-11-05T19:52:53.608" v="99"/>
          <ac:picMkLst>
            <pc:docMk/>
            <pc:sldMk cId="611635008" sldId="668"/>
            <ac:picMk id="1026" creationId="{00000000-0000-0000-0000-000000000000}"/>
          </ac:picMkLst>
        </pc:picChg>
      </pc:sldChg>
      <pc:sldChg chg="modSp">
        <pc:chgData name="Bruce Telfer" userId="57d10e5ce16f5300" providerId="LiveId" clId="{7B2EFA04-4FE5-4DEE-B405-4DD6D436B655}" dt="2019-11-05T19:52:53.608" v="99"/>
        <pc:sldMkLst>
          <pc:docMk/>
          <pc:sldMk cId="1941022066" sldId="680"/>
        </pc:sldMkLst>
        <pc:spChg chg="mod">
          <ac:chgData name="Bruce Telfer" userId="57d10e5ce16f5300" providerId="LiveId" clId="{7B2EFA04-4FE5-4DEE-B405-4DD6D436B655}" dt="2019-11-05T19:52:53.608" v="99"/>
          <ac:spMkLst>
            <pc:docMk/>
            <pc:sldMk cId="1941022066" sldId="680"/>
            <ac:spMk id="2" creationId="{00000000-0000-0000-0000-000000000000}"/>
          </ac:spMkLst>
        </pc:spChg>
        <pc:picChg chg="mod">
          <ac:chgData name="Bruce Telfer" userId="57d10e5ce16f5300" providerId="LiveId" clId="{7B2EFA04-4FE5-4DEE-B405-4DD6D436B655}" dt="2019-11-05T19:52:53.608" v="99"/>
          <ac:picMkLst>
            <pc:docMk/>
            <pc:sldMk cId="1941022066" sldId="680"/>
            <ac:picMk id="8194" creationId="{00000000-0000-0000-0000-000000000000}"/>
          </ac:picMkLst>
        </pc:picChg>
      </pc:sldChg>
      <pc:sldChg chg="modSp">
        <pc:chgData name="Bruce Telfer" userId="57d10e5ce16f5300" providerId="LiveId" clId="{7B2EFA04-4FE5-4DEE-B405-4DD6D436B655}" dt="2019-11-05T19:52:53.608" v="99"/>
        <pc:sldMkLst>
          <pc:docMk/>
          <pc:sldMk cId="2807704904" sldId="681"/>
        </pc:sldMkLst>
        <pc:spChg chg="mod">
          <ac:chgData name="Bruce Telfer" userId="57d10e5ce16f5300" providerId="LiveId" clId="{7B2EFA04-4FE5-4DEE-B405-4DD6D436B655}" dt="2019-11-05T19:52:53.608" v="99"/>
          <ac:spMkLst>
            <pc:docMk/>
            <pc:sldMk cId="2807704904" sldId="681"/>
            <ac:spMk id="2" creationId="{00000000-0000-0000-0000-000000000000}"/>
          </ac:spMkLst>
        </pc:spChg>
        <pc:picChg chg="mod">
          <ac:chgData name="Bruce Telfer" userId="57d10e5ce16f5300" providerId="LiveId" clId="{7B2EFA04-4FE5-4DEE-B405-4DD6D436B655}" dt="2019-11-05T19:52:53.608" v="99"/>
          <ac:picMkLst>
            <pc:docMk/>
            <pc:sldMk cId="2807704904" sldId="681"/>
            <ac:picMk id="10243" creationId="{00000000-0000-0000-0000-000000000000}"/>
          </ac:picMkLst>
        </pc:picChg>
      </pc:sldChg>
      <pc:sldChg chg="modSp">
        <pc:chgData name="Bruce Telfer" userId="57d10e5ce16f5300" providerId="LiveId" clId="{7B2EFA04-4FE5-4DEE-B405-4DD6D436B655}" dt="2019-11-05T19:52:53.608" v="99"/>
        <pc:sldMkLst>
          <pc:docMk/>
          <pc:sldMk cId="3501435830" sldId="683"/>
        </pc:sldMkLst>
        <pc:picChg chg="mod">
          <ac:chgData name="Bruce Telfer" userId="57d10e5ce16f5300" providerId="LiveId" clId="{7B2EFA04-4FE5-4DEE-B405-4DD6D436B655}" dt="2019-11-05T19:52:53.608" v="99"/>
          <ac:picMkLst>
            <pc:docMk/>
            <pc:sldMk cId="3501435830" sldId="683"/>
            <ac:picMk id="12290" creationId="{00000000-0000-0000-0000-000000000000}"/>
          </ac:picMkLst>
        </pc:picChg>
        <pc:picChg chg="mod">
          <ac:chgData name="Bruce Telfer" userId="57d10e5ce16f5300" providerId="LiveId" clId="{7B2EFA04-4FE5-4DEE-B405-4DD6D436B655}" dt="2019-11-05T19:52:53.608" v="99"/>
          <ac:picMkLst>
            <pc:docMk/>
            <pc:sldMk cId="3501435830" sldId="683"/>
            <ac:picMk id="12291" creationId="{00000000-0000-0000-0000-000000000000}"/>
          </ac:picMkLst>
        </pc:picChg>
      </pc:sldChg>
      <pc:sldChg chg="modSp">
        <pc:chgData name="Bruce Telfer" userId="57d10e5ce16f5300" providerId="LiveId" clId="{7B2EFA04-4FE5-4DEE-B405-4DD6D436B655}" dt="2019-11-05T19:52:53.608" v="99"/>
        <pc:sldMkLst>
          <pc:docMk/>
          <pc:sldMk cId="3115520673" sldId="685"/>
        </pc:sldMkLst>
        <pc:picChg chg="mod">
          <ac:chgData name="Bruce Telfer" userId="57d10e5ce16f5300" providerId="LiveId" clId="{7B2EFA04-4FE5-4DEE-B405-4DD6D436B655}" dt="2019-11-05T19:52:53.608" v="99"/>
          <ac:picMkLst>
            <pc:docMk/>
            <pc:sldMk cId="3115520673" sldId="685"/>
            <ac:picMk id="14338" creationId="{00000000-0000-0000-0000-000000000000}"/>
          </ac:picMkLst>
        </pc:picChg>
      </pc:sldChg>
      <pc:sldChg chg="add">
        <pc:chgData name="Bruce Telfer" userId="57d10e5ce16f5300" providerId="LiveId" clId="{7B2EFA04-4FE5-4DEE-B405-4DD6D436B655}" dt="2019-11-06T10:33:23.779" v="147"/>
        <pc:sldMkLst>
          <pc:docMk/>
          <pc:sldMk cId="0" sldId="691"/>
        </pc:sldMkLst>
      </pc:sldChg>
      <pc:sldChg chg="modSp">
        <pc:chgData name="Bruce Telfer" userId="57d10e5ce16f5300" providerId="LiveId" clId="{7B2EFA04-4FE5-4DEE-B405-4DD6D436B655}" dt="2019-11-05T19:52:53.608" v="99"/>
        <pc:sldMkLst>
          <pc:docMk/>
          <pc:sldMk cId="3158572509" sldId="706"/>
        </pc:sldMkLst>
        <pc:spChg chg="mod">
          <ac:chgData name="Bruce Telfer" userId="57d10e5ce16f5300" providerId="LiveId" clId="{7B2EFA04-4FE5-4DEE-B405-4DD6D436B655}" dt="2019-11-05T19:52:53.608" v="99"/>
          <ac:spMkLst>
            <pc:docMk/>
            <pc:sldMk cId="3158572509" sldId="706"/>
            <ac:spMk id="2" creationId="{00000000-0000-0000-0000-000000000000}"/>
          </ac:spMkLst>
        </pc:spChg>
        <pc:picChg chg="mod">
          <ac:chgData name="Bruce Telfer" userId="57d10e5ce16f5300" providerId="LiveId" clId="{7B2EFA04-4FE5-4DEE-B405-4DD6D436B655}" dt="2019-11-05T19:52:53.608" v="99"/>
          <ac:picMkLst>
            <pc:docMk/>
            <pc:sldMk cId="3158572509" sldId="706"/>
            <ac:picMk id="20482" creationId="{00000000-0000-0000-0000-000000000000}"/>
          </ac:picMkLst>
        </pc:picChg>
      </pc:sldChg>
      <pc:sldChg chg="modSp">
        <pc:chgData name="Bruce Telfer" userId="57d10e5ce16f5300" providerId="LiveId" clId="{7B2EFA04-4FE5-4DEE-B405-4DD6D436B655}" dt="2019-11-05T19:52:53.608" v="99"/>
        <pc:sldMkLst>
          <pc:docMk/>
          <pc:sldMk cId="1471359731" sldId="707"/>
        </pc:sldMkLst>
        <pc:spChg chg="mod">
          <ac:chgData name="Bruce Telfer" userId="57d10e5ce16f5300" providerId="LiveId" clId="{7B2EFA04-4FE5-4DEE-B405-4DD6D436B655}" dt="2019-11-05T19:52:53.608" v="99"/>
          <ac:spMkLst>
            <pc:docMk/>
            <pc:sldMk cId="1471359731" sldId="707"/>
            <ac:spMk id="2" creationId="{00000000-0000-0000-0000-000000000000}"/>
          </ac:spMkLst>
        </pc:spChg>
        <pc:spChg chg="mod">
          <ac:chgData name="Bruce Telfer" userId="57d10e5ce16f5300" providerId="LiveId" clId="{7B2EFA04-4FE5-4DEE-B405-4DD6D436B655}" dt="2019-11-05T19:52:53.608" v="99"/>
          <ac:spMkLst>
            <pc:docMk/>
            <pc:sldMk cId="1471359731" sldId="707"/>
            <ac:spMk id="3" creationId="{00000000-0000-0000-0000-000000000000}"/>
          </ac:spMkLst>
        </pc:spChg>
        <pc:picChg chg="mod">
          <ac:chgData name="Bruce Telfer" userId="57d10e5ce16f5300" providerId="LiveId" clId="{7B2EFA04-4FE5-4DEE-B405-4DD6D436B655}" dt="2019-11-05T19:52:53.608" v="99"/>
          <ac:picMkLst>
            <pc:docMk/>
            <pc:sldMk cId="1471359731" sldId="707"/>
            <ac:picMk id="16386" creationId="{00000000-0000-0000-0000-000000000000}"/>
          </ac:picMkLst>
        </pc:picChg>
      </pc:sldChg>
      <pc:sldChg chg="add del">
        <pc:chgData name="Bruce Telfer" userId="57d10e5ce16f5300" providerId="LiveId" clId="{7B2EFA04-4FE5-4DEE-B405-4DD6D436B655}" dt="2019-11-07T08:46:45.785" v="2009" actId="2696"/>
        <pc:sldMkLst>
          <pc:docMk/>
          <pc:sldMk cId="1982917676" sldId="712"/>
        </pc:sldMkLst>
      </pc:sldChg>
      <pc:sldChg chg="modSp">
        <pc:chgData name="Bruce Telfer" userId="57d10e5ce16f5300" providerId="LiveId" clId="{7B2EFA04-4FE5-4DEE-B405-4DD6D436B655}" dt="2019-11-05T19:52:53.608" v="99"/>
        <pc:sldMkLst>
          <pc:docMk/>
          <pc:sldMk cId="2459863935" sldId="843"/>
        </pc:sldMkLst>
        <pc:picChg chg="mod">
          <ac:chgData name="Bruce Telfer" userId="57d10e5ce16f5300" providerId="LiveId" clId="{7B2EFA04-4FE5-4DEE-B405-4DD6D436B655}" dt="2019-11-05T19:52:53.608" v="99"/>
          <ac:picMkLst>
            <pc:docMk/>
            <pc:sldMk cId="2459863935" sldId="843"/>
            <ac:picMk id="3074" creationId="{00000000-0000-0000-0000-000000000000}"/>
          </ac:picMkLst>
        </pc:picChg>
        <pc:picChg chg="mod">
          <ac:chgData name="Bruce Telfer" userId="57d10e5ce16f5300" providerId="LiveId" clId="{7B2EFA04-4FE5-4DEE-B405-4DD6D436B655}" dt="2019-11-05T19:52:53.608" v="99"/>
          <ac:picMkLst>
            <pc:docMk/>
            <pc:sldMk cId="2459863935" sldId="843"/>
            <ac:picMk id="14340" creationId="{00000000-0000-0000-0000-000000000000}"/>
          </ac:picMkLst>
        </pc:picChg>
      </pc:sldChg>
      <pc:sldChg chg="modSp">
        <pc:chgData name="Bruce Telfer" userId="57d10e5ce16f5300" providerId="LiveId" clId="{7B2EFA04-4FE5-4DEE-B405-4DD6D436B655}" dt="2019-11-05T19:52:53.608" v="99"/>
        <pc:sldMkLst>
          <pc:docMk/>
          <pc:sldMk cId="790204055" sldId="845"/>
        </pc:sldMkLst>
        <pc:picChg chg="mod">
          <ac:chgData name="Bruce Telfer" userId="57d10e5ce16f5300" providerId="LiveId" clId="{7B2EFA04-4FE5-4DEE-B405-4DD6D436B655}" dt="2019-11-05T19:52:53.608" v="99"/>
          <ac:picMkLst>
            <pc:docMk/>
            <pc:sldMk cId="790204055" sldId="845"/>
            <ac:picMk id="4098" creationId="{00000000-0000-0000-0000-000000000000}"/>
          </ac:picMkLst>
        </pc:picChg>
        <pc:picChg chg="mod">
          <ac:chgData name="Bruce Telfer" userId="57d10e5ce16f5300" providerId="LiveId" clId="{7B2EFA04-4FE5-4DEE-B405-4DD6D436B655}" dt="2019-11-05T19:52:53.608" v="99"/>
          <ac:picMkLst>
            <pc:docMk/>
            <pc:sldMk cId="790204055" sldId="845"/>
            <ac:picMk id="4099" creationId="{00000000-0000-0000-0000-000000000000}"/>
          </ac:picMkLst>
        </pc:picChg>
      </pc:sldChg>
      <pc:sldChg chg="modSp">
        <pc:chgData name="Bruce Telfer" userId="57d10e5ce16f5300" providerId="LiveId" clId="{7B2EFA04-4FE5-4DEE-B405-4DD6D436B655}" dt="2019-11-05T19:52:53.608" v="99"/>
        <pc:sldMkLst>
          <pc:docMk/>
          <pc:sldMk cId="778116682" sldId="846"/>
        </pc:sldMkLst>
        <pc:picChg chg="mod">
          <ac:chgData name="Bruce Telfer" userId="57d10e5ce16f5300" providerId="LiveId" clId="{7B2EFA04-4FE5-4DEE-B405-4DD6D436B655}" dt="2019-11-05T19:52:53.608" v="99"/>
          <ac:picMkLst>
            <pc:docMk/>
            <pc:sldMk cId="778116682" sldId="846"/>
            <ac:picMk id="5122" creationId="{00000000-0000-0000-0000-000000000000}"/>
          </ac:picMkLst>
        </pc:picChg>
      </pc:sldChg>
      <pc:sldChg chg="modSp">
        <pc:chgData name="Bruce Telfer" userId="57d10e5ce16f5300" providerId="LiveId" clId="{7B2EFA04-4FE5-4DEE-B405-4DD6D436B655}" dt="2019-11-05T19:52:53.608" v="99"/>
        <pc:sldMkLst>
          <pc:docMk/>
          <pc:sldMk cId="508033203" sldId="847"/>
        </pc:sldMkLst>
        <pc:picChg chg="mod">
          <ac:chgData name="Bruce Telfer" userId="57d10e5ce16f5300" providerId="LiveId" clId="{7B2EFA04-4FE5-4DEE-B405-4DD6D436B655}" dt="2019-11-05T19:52:53.608" v="99"/>
          <ac:picMkLst>
            <pc:docMk/>
            <pc:sldMk cId="508033203" sldId="847"/>
            <ac:picMk id="6146" creationId="{00000000-0000-0000-0000-000000000000}"/>
          </ac:picMkLst>
        </pc:picChg>
      </pc:sldChg>
      <pc:sldChg chg="modSp">
        <pc:chgData name="Bruce Telfer" userId="57d10e5ce16f5300" providerId="LiveId" clId="{7B2EFA04-4FE5-4DEE-B405-4DD6D436B655}" dt="2019-11-05T19:52:53.608" v="99"/>
        <pc:sldMkLst>
          <pc:docMk/>
          <pc:sldMk cId="788671880" sldId="848"/>
        </pc:sldMkLst>
        <pc:picChg chg="mod">
          <ac:chgData name="Bruce Telfer" userId="57d10e5ce16f5300" providerId="LiveId" clId="{7B2EFA04-4FE5-4DEE-B405-4DD6D436B655}" dt="2019-11-05T19:52:53.608" v="99"/>
          <ac:picMkLst>
            <pc:docMk/>
            <pc:sldMk cId="788671880" sldId="848"/>
            <ac:picMk id="7170" creationId="{00000000-0000-0000-0000-000000000000}"/>
          </ac:picMkLst>
        </pc:picChg>
      </pc:sldChg>
      <pc:sldChg chg="modSp">
        <pc:chgData name="Bruce Telfer" userId="57d10e5ce16f5300" providerId="LiveId" clId="{7B2EFA04-4FE5-4DEE-B405-4DD6D436B655}" dt="2019-11-05T19:52:53.608" v="99"/>
        <pc:sldMkLst>
          <pc:docMk/>
          <pc:sldMk cId="398817837" sldId="849"/>
        </pc:sldMkLst>
        <pc:picChg chg="mod">
          <ac:chgData name="Bruce Telfer" userId="57d10e5ce16f5300" providerId="LiveId" clId="{7B2EFA04-4FE5-4DEE-B405-4DD6D436B655}" dt="2019-11-05T19:52:53.608" v="99"/>
          <ac:picMkLst>
            <pc:docMk/>
            <pc:sldMk cId="398817837" sldId="849"/>
            <ac:picMk id="8194" creationId="{00000000-0000-0000-0000-000000000000}"/>
          </ac:picMkLst>
        </pc:picChg>
      </pc:sldChg>
      <pc:sldChg chg="modSp">
        <pc:chgData name="Bruce Telfer" userId="57d10e5ce16f5300" providerId="LiveId" clId="{7B2EFA04-4FE5-4DEE-B405-4DD6D436B655}" dt="2019-11-05T19:52:53.608" v="99"/>
        <pc:sldMkLst>
          <pc:docMk/>
          <pc:sldMk cId="4143500104" sldId="850"/>
        </pc:sldMkLst>
        <pc:picChg chg="mod">
          <ac:chgData name="Bruce Telfer" userId="57d10e5ce16f5300" providerId="LiveId" clId="{7B2EFA04-4FE5-4DEE-B405-4DD6D436B655}" dt="2019-11-05T19:52:53.608" v="99"/>
          <ac:picMkLst>
            <pc:docMk/>
            <pc:sldMk cId="4143500104" sldId="850"/>
            <ac:picMk id="9218" creationId="{00000000-0000-0000-0000-000000000000}"/>
          </ac:picMkLst>
        </pc:picChg>
      </pc:sldChg>
      <pc:sldChg chg="modSp">
        <pc:chgData name="Bruce Telfer" userId="57d10e5ce16f5300" providerId="LiveId" clId="{7B2EFA04-4FE5-4DEE-B405-4DD6D436B655}" dt="2019-11-05T19:52:53.608" v="99"/>
        <pc:sldMkLst>
          <pc:docMk/>
          <pc:sldMk cId="4119071247" sldId="856"/>
        </pc:sldMkLst>
        <pc:picChg chg="mod">
          <ac:chgData name="Bruce Telfer" userId="57d10e5ce16f5300" providerId="LiveId" clId="{7B2EFA04-4FE5-4DEE-B405-4DD6D436B655}" dt="2019-11-05T19:52:53.608" v="99"/>
          <ac:picMkLst>
            <pc:docMk/>
            <pc:sldMk cId="4119071247" sldId="856"/>
            <ac:picMk id="15362" creationId="{00000000-0000-0000-0000-000000000000}"/>
          </ac:picMkLst>
        </pc:picChg>
        <pc:picChg chg="mod">
          <ac:chgData name="Bruce Telfer" userId="57d10e5ce16f5300" providerId="LiveId" clId="{7B2EFA04-4FE5-4DEE-B405-4DD6D436B655}" dt="2019-11-05T19:52:53.608" v="99"/>
          <ac:picMkLst>
            <pc:docMk/>
            <pc:sldMk cId="4119071247" sldId="856"/>
            <ac:picMk id="15364" creationId="{00000000-0000-0000-0000-000000000000}"/>
          </ac:picMkLst>
        </pc:picChg>
      </pc:sldChg>
      <pc:sldChg chg="modSp">
        <pc:chgData name="Bruce Telfer" userId="57d10e5ce16f5300" providerId="LiveId" clId="{7B2EFA04-4FE5-4DEE-B405-4DD6D436B655}" dt="2019-11-05T19:52:53.608" v="99"/>
        <pc:sldMkLst>
          <pc:docMk/>
          <pc:sldMk cId="2493318601" sldId="857"/>
        </pc:sldMkLst>
        <pc:picChg chg="mod">
          <ac:chgData name="Bruce Telfer" userId="57d10e5ce16f5300" providerId="LiveId" clId="{7B2EFA04-4FE5-4DEE-B405-4DD6D436B655}" dt="2019-11-05T19:52:53.608" v="99"/>
          <ac:picMkLst>
            <pc:docMk/>
            <pc:sldMk cId="2493318601" sldId="857"/>
            <ac:picMk id="16386" creationId="{00000000-0000-0000-0000-000000000000}"/>
          </ac:picMkLst>
        </pc:picChg>
      </pc:sldChg>
      <pc:sldChg chg="modSp">
        <pc:chgData name="Bruce Telfer" userId="57d10e5ce16f5300" providerId="LiveId" clId="{7B2EFA04-4FE5-4DEE-B405-4DD6D436B655}" dt="2019-11-05T19:52:53.608" v="99"/>
        <pc:sldMkLst>
          <pc:docMk/>
          <pc:sldMk cId="2204853810" sldId="866"/>
        </pc:sldMkLst>
        <pc:picChg chg="mod">
          <ac:chgData name="Bruce Telfer" userId="57d10e5ce16f5300" providerId="LiveId" clId="{7B2EFA04-4FE5-4DEE-B405-4DD6D436B655}" dt="2019-11-05T19:52:53.608" v="99"/>
          <ac:picMkLst>
            <pc:docMk/>
            <pc:sldMk cId="2204853810" sldId="866"/>
            <ac:picMk id="24578" creationId="{00000000-0000-0000-0000-000000000000}"/>
          </ac:picMkLst>
        </pc:picChg>
        <pc:picChg chg="mod">
          <ac:chgData name="Bruce Telfer" userId="57d10e5ce16f5300" providerId="LiveId" clId="{7B2EFA04-4FE5-4DEE-B405-4DD6D436B655}" dt="2019-11-05T19:52:53.608" v="99"/>
          <ac:picMkLst>
            <pc:docMk/>
            <pc:sldMk cId="2204853810" sldId="866"/>
            <ac:picMk id="24579" creationId="{00000000-0000-0000-0000-000000000000}"/>
          </ac:picMkLst>
        </pc:picChg>
      </pc:sldChg>
      <pc:sldChg chg="modSp">
        <pc:chgData name="Bruce Telfer" userId="57d10e5ce16f5300" providerId="LiveId" clId="{7B2EFA04-4FE5-4DEE-B405-4DD6D436B655}" dt="2019-11-05T19:52:53.608" v="99"/>
        <pc:sldMkLst>
          <pc:docMk/>
          <pc:sldMk cId="2346445227" sldId="869"/>
        </pc:sldMkLst>
        <pc:picChg chg="mod">
          <ac:chgData name="Bruce Telfer" userId="57d10e5ce16f5300" providerId="LiveId" clId="{7B2EFA04-4FE5-4DEE-B405-4DD6D436B655}" dt="2019-11-05T19:52:53.608" v="99"/>
          <ac:picMkLst>
            <pc:docMk/>
            <pc:sldMk cId="2346445227" sldId="869"/>
            <ac:picMk id="28674" creationId="{00000000-0000-0000-0000-000000000000}"/>
          </ac:picMkLst>
        </pc:picChg>
      </pc:sldChg>
      <pc:sldChg chg="modSp">
        <pc:chgData name="Bruce Telfer" userId="57d10e5ce16f5300" providerId="LiveId" clId="{7B2EFA04-4FE5-4DEE-B405-4DD6D436B655}" dt="2019-11-05T19:52:53.608" v="99"/>
        <pc:sldMkLst>
          <pc:docMk/>
          <pc:sldMk cId="2165201623" sldId="894"/>
        </pc:sldMkLst>
        <pc:spChg chg="mod">
          <ac:chgData name="Bruce Telfer" userId="57d10e5ce16f5300" providerId="LiveId" clId="{7B2EFA04-4FE5-4DEE-B405-4DD6D436B655}" dt="2019-11-05T19:52:53.608" v="99"/>
          <ac:spMkLst>
            <pc:docMk/>
            <pc:sldMk cId="2165201623" sldId="894"/>
            <ac:spMk id="2" creationId="{988E3EB1-BF74-4C2E-A747-9D5AD6955609}"/>
          </ac:spMkLst>
        </pc:spChg>
        <pc:picChg chg="mod">
          <ac:chgData name="Bruce Telfer" userId="57d10e5ce16f5300" providerId="LiveId" clId="{7B2EFA04-4FE5-4DEE-B405-4DD6D436B655}" dt="2019-11-05T19:52:53.608" v="99"/>
          <ac:picMkLst>
            <pc:docMk/>
            <pc:sldMk cId="2165201623" sldId="894"/>
            <ac:picMk id="4" creationId="{930F0B84-4B12-468D-96CA-1454415D2A3F}"/>
          </ac:picMkLst>
        </pc:picChg>
      </pc:sldChg>
      <pc:sldChg chg="modSp">
        <pc:chgData name="Bruce Telfer" userId="57d10e5ce16f5300" providerId="LiveId" clId="{7B2EFA04-4FE5-4DEE-B405-4DD6D436B655}" dt="2019-11-05T19:52:53.608" v="99"/>
        <pc:sldMkLst>
          <pc:docMk/>
          <pc:sldMk cId="1556546566" sldId="895"/>
        </pc:sldMkLst>
        <pc:spChg chg="mod">
          <ac:chgData name="Bruce Telfer" userId="57d10e5ce16f5300" providerId="LiveId" clId="{7B2EFA04-4FE5-4DEE-B405-4DD6D436B655}" dt="2019-11-05T19:52:53.608" v="99"/>
          <ac:spMkLst>
            <pc:docMk/>
            <pc:sldMk cId="1556546566" sldId="895"/>
            <ac:spMk id="4" creationId="{22540799-0C7A-4E1A-80AC-257736677DF3}"/>
          </ac:spMkLst>
        </pc:spChg>
        <pc:spChg chg="mod">
          <ac:chgData name="Bruce Telfer" userId="57d10e5ce16f5300" providerId="LiveId" clId="{7B2EFA04-4FE5-4DEE-B405-4DD6D436B655}" dt="2019-11-05T19:52:53.608" v="99"/>
          <ac:spMkLst>
            <pc:docMk/>
            <pc:sldMk cId="1556546566" sldId="895"/>
            <ac:spMk id="5" creationId="{7849057C-A381-4C67-AB61-E786110C166F}"/>
          </ac:spMkLst>
        </pc:spChg>
        <pc:picChg chg="mod">
          <ac:chgData name="Bruce Telfer" userId="57d10e5ce16f5300" providerId="LiveId" clId="{7B2EFA04-4FE5-4DEE-B405-4DD6D436B655}" dt="2019-11-05T19:52:53.608" v="99"/>
          <ac:picMkLst>
            <pc:docMk/>
            <pc:sldMk cId="1556546566" sldId="895"/>
            <ac:picMk id="3" creationId="{25E9FCB4-35C2-4881-824F-C173B7EC5DAF}"/>
          </ac:picMkLst>
        </pc:picChg>
      </pc:sldChg>
      <pc:sldChg chg="modSp">
        <pc:chgData name="Bruce Telfer" userId="57d10e5ce16f5300" providerId="LiveId" clId="{7B2EFA04-4FE5-4DEE-B405-4DD6D436B655}" dt="2019-11-05T19:52:53.608" v="99"/>
        <pc:sldMkLst>
          <pc:docMk/>
          <pc:sldMk cId="2491474040" sldId="898"/>
        </pc:sldMkLst>
        <pc:picChg chg="mod">
          <ac:chgData name="Bruce Telfer" userId="57d10e5ce16f5300" providerId="LiveId" clId="{7B2EFA04-4FE5-4DEE-B405-4DD6D436B655}" dt="2019-11-05T19:52:53.608" v="99"/>
          <ac:picMkLst>
            <pc:docMk/>
            <pc:sldMk cId="2491474040" sldId="898"/>
            <ac:picMk id="4098" creationId="{8CECDA99-43E3-4B0D-8997-8F2986AEA32A}"/>
          </ac:picMkLst>
        </pc:picChg>
      </pc:sldChg>
      <pc:sldChg chg="modSp">
        <pc:chgData name="Bruce Telfer" userId="57d10e5ce16f5300" providerId="LiveId" clId="{7B2EFA04-4FE5-4DEE-B405-4DD6D436B655}" dt="2019-11-05T19:52:53.608" v="99"/>
        <pc:sldMkLst>
          <pc:docMk/>
          <pc:sldMk cId="3951824904" sldId="899"/>
        </pc:sldMkLst>
        <pc:picChg chg="mod">
          <ac:chgData name="Bruce Telfer" userId="57d10e5ce16f5300" providerId="LiveId" clId="{7B2EFA04-4FE5-4DEE-B405-4DD6D436B655}" dt="2019-11-05T19:52:53.608" v="99"/>
          <ac:picMkLst>
            <pc:docMk/>
            <pc:sldMk cId="3951824904" sldId="899"/>
            <ac:picMk id="6146" creationId="{E8553EE4-2142-4C04-BB80-6143614BB481}"/>
          </ac:picMkLst>
        </pc:picChg>
      </pc:sldChg>
      <pc:sldChg chg="modSp">
        <pc:chgData name="Bruce Telfer" userId="57d10e5ce16f5300" providerId="LiveId" clId="{7B2EFA04-4FE5-4DEE-B405-4DD6D436B655}" dt="2019-11-05T19:52:53.608" v="99"/>
        <pc:sldMkLst>
          <pc:docMk/>
          <pc:sldMk cId="2970601393" sldId="903"/>
        </pc:sldMkLst>
        <pc:picChg chg="mod">
          <ac:chgData name="Bruce Telfer" userId="57d10e5ce16f5300" providerId="LiveId" clId="{7B2EFA04-4FE5-4DEE-B405-4DD6D436B655}" dt="2019-11-05T19:52:53.608" v="99"/>
          <ac:picMkLst>
            <pc:docMk/>
            <pc:sldMk cId="2970601393" sldId="903"/>
            <ac:picMk id="3" creationId="{A02EDAC7-6893-42D4-9C2D-AD9782BAA11C}"/>
          </ac:picMkLst>
        </pc:picChg>
      </pc:sldChg>
      <pc:sldChg chg="modSp">
        <pc:chgData name="Bruce Telfer" userId="57d10e5ce16f5300" providerId="LiveId" clId="{7B2EFA04-4FE5-4DEE-B405-4DD6D436B655}" dt="2019-11-05T19:52:53.608" v="99"/>
        <pc:sldMkLst>
          <pc:docMk/>
          <pc:sldMk cId="3250604925" sldId="904"/>
        </pc:sldMkLst>
        <pc:picChg chg="mod">
          <ac:chgData name="Bruce Telfer" userId="57d10e5ce16f5300" providerId="LiveId" clId="{7B2EFA04-4FE5-4DEE-B405-4DD6D436B655}" dt="2019-11-05T19:52:53.608" v="99"/>
          <ac:picMkLst>
            <pc:docMk/>
            <pc:sldMk cId="3250604925" sldId="904"/>
            <ac:picMk id="3" creationId="{3118782A-3521-47B5-8912-B583A7897B10}"/>
          </ac:picMkLst>
        </pc:picChg>
      </pc:sldChg>
      <pc:sldChg chg="modSp">
        <pc:chgData name="Bruce Telfer" userId="57d10e5ce16f5300" providerId="LiveId" clId="{7B2EFA04-4FE5-4DEE-B405-4DD6D436B655}" dt="2019-11-05T19:52:53.608" v="99"/>
        <pc:sldMkLst>
          <pc:docMk/>
          <pc:sldMk cId="2511812100" sldId="911"/>
        </pc:sldMkLst>
        <pc:spChg chg="mod">
          <ac:chgData name="Bruce Telfer" userId="57d10e5ce16f5300" providerId="LiveId" clId="{7B2EFA04-4FE5-4DEE-B405-4DD6D436B655}" dt="2019-11-05T19:52:53.608" v="99"/>
          <ac:spMkLst>
            <pc:docMk/>
            <pc:sldMk cId="2511812100" sldId="911"/>
            <ac:spMk id="2" creationId="{0957AF41-2D6C-4A80-8600-4035A7DDABF4}"/>
          </ac:spMkLst>
        </pc:spChg>
        <pc:picChg chg="mod">
          <ac:chgData name="Bruce Telfer" userId="57d10e5ce16f5300" providerId="LiveId" clId="{7B2EFA04-4FE5-4DEE-B405-4DD6D436B655}" dt="2019-11-05T19:52:53.608" v="99"/>
          <ac:picMkLst>
            <pc:docMk/>
            <pc:sldMk cId="2511812100" sldId="911"/>
            <ac:picMk id="4" creationId="{E47BE60C-5358-4260-BC73-16689331B6BA}"/>
          </ac:picMkLst>
        </pc:picChg>
      </pc:sldChg>
      <pc:sldChg chg="modSp">
        <pc:chgData name="Bruce Telfer" userId="57d10e5ce16f5300" providerId="LiveId" clId="{7B2EFA04-4FE5-4DEE-B405-4DD6D436B655}" dt="2019-11-05T19:52:53.608" v="99"/>
        <pc:sldMkLst>
          <pc:docMk/>
          <pc:sldMk cId="3766312526" sldId="912"/>
        </pc:sldMkLst>
        <pc:picChg chg="mod">
          <ac:chgData name="Bruce Telfer" userId="57d10e5ce16f5300" providerId="LiveId" clId="{7B2EFA04-4FE5-4DEE-B405-4DD6D436B655}" dt="2019-11-05T19:52:53.608" v="99"/>
          <ac:picMkLst>
            <pc:docMk/>
            <pc:sldMk cId="3766312526" sldId="912"/>
            <ac:picMk id="3" creationId="{3E0B3E8C-66BA-43ED-BB53-7563A93ACD81}"/>
          </ac:picMkLst>
        </pc:picChg>
      </pc:sldChg>
      <pc:sldChg chg="modSp">
        <pc:chgData name="Bruce Telfer" userId="57d10e5ce16f5300" providerId="LiveId" clId="{7B2EFA04-4FE5-4DEE-B405-4DD6D436B655}" dt="2019-11-05T19:52:53.608" v="99"/>
        <pc:sldMkLst>
          <pc:docMk/>
          <pc:sldMk cId="881867858" sldId="913"/>
        </pc:sldMkLst>
        <pc:picChg chg="mod">
          <ac:chgData name="Bruce Telfer" userId="57d10e5ce16f5300" providerId="LiveId" clId="{7B2EFA04-4FE5-4DEE-B405-4DD6D436B655}" dt="2019-11-05T19:52:53.608" v="99"/>
          <ac:picMkLst>
            <pc:docMk/>
            <pc:sldMk cId="881867858" sldId="913"/>
            <ac:picMk id="3" creationId="{47B7F8FF-C042-4216-B04E-AE0F988E55C0}"/>
          </ac:picMkLst>
        </pc:picChg>
      </pc:sldChg>
      <pc:sldChg chg="modSp">
        <pc:chgData name="Bruce Telfer" userId="57d10e5ce16f5300" providerId="LiveId" clId="{7B2EFA04-4FE5-4DEE-B405-4DD6D436B655}" dt="2019-11-05T19:52:53.608" v="99"/>
        <pc:sldMkLst>
          <pc:docMk/>
          <pc:sldMk cId="3809596616" sldId="915"/>
        </pc:sldMkLst>
        <pc:spChg chg="mod">
          <ac:chgData name="Bruce Telfer" userId="57d10e5ce16f5300" providerId="LiveId" clId="{7B2EFA04-4FE5-4DEE-B405-4DD6D436B655}" dt="2019-11-05T19:52:53.608" v="99"/>
          <ac:spMkLst>
            <pc:docMk/>
            <pc:sldMk cId="3809596616" sldId="915"/>
            <ac:spMk id="7" creationId="{04F8029C-F261-4D53-B563-4DD77FF0A61E}"/>
          </ac:spMkLst>
        </pc:spChg>
        <pc:picChg chg="mod">
          <ac:chgData name="Bruce Telfer" userId="57d10e5ce16f5300" providerId="LiveId" clId="{7B2EFA04-4FE5-4DEE-B405-4DD6D436B655}" dt="2019-11-05T19:52:53.608" v="99"/>
          <ac:picMkLst>
            <pc:docMk/>
            <pc:sldMk cId="3809596616" sldId="915"/>
            <ac:picMk id="3" creationId="{05069FEC-BD4F-4ABA-A0C1-68A17D8742EA}"/>
          </ac:picMkLst>
        </pc:picChg>
      </pc:sldChg>
      <pc:sldChg chg="modSp">
        <pc:chgData name="Bruce Telfer" userId="57d10e5ce16f5300" providerId="LiveId" clId="{7B2EFA04-4FE5-4DEE-B405-4DD6D436B655}" dt="2019-11-05T19:52:53.608" v="99"/>
        <pc:sldMkLst>
          <pc:docMk/>
          <pc:sldMk cId="664887852" sldId="923"/>
        </pc:sldMkLst>
        <pc:spChg chg="mod">
          <ac:chgData name="Bruce Telfer" userId="57d10e5ce16f5300" providerId="LiveId" clId="{7B2EFA04-4FE5-4DEE-B405-4DD6D436B655}" dt="2019-11-05T19:52:53.608" v="99"/>
          <ac:spMkLst>
            <pc:docMk/>
            <pc:sldMk cId="664887852" sldId="923"/>
            <ac:spMk id="4" creationId="{F50221F9-362B-45DF-AD0A-945E9F58B36D}"/>
          </ac:spMkLst>
        </pc:spChg>
        <pc:picChg chg="mod">
          <ac:chgData name="Bruce Telfer" userId="57d10e5ce16f5300" providerId="LiveId" clId="{7B2EFA04-4FE5-4DEE-B405-4DD6D436B655}" dt="2019-11-05T19:52:53.608" v="99"/>
          <ac:picMkLst>
            <pc:docMk/>
            <pc:sldMk cId="664887852" sldId="923"/>
            <ac:picMk id="3" creationId="{4A962517-2785-4927-9F55-25E2AA61A1D0}"/>
          </ac:picMkLst>
        </pc:picChg>
      </pc:sldChg>
      <pc:sldChg chg="modSp">
        <pc:chgData name="Bruce Telfer" userId="57d10e5ce16f5300" providerId="LiveId" clId="{7B2EFA04-4FE5-4DEE-B405-4DD6D436B655}" dt="2019-11-05T19:52:53.608" v="99"/>
        <pc:sldMkLst>
          <pc:docMk/>
          <pc:sldMk cId="1827074366" sldId="931"/>
        </pc:sldMkLst>
        <pc:picChg chg="mod">
          <ac:chgData name="Bruce Telfer" userId="57d10e5ce16f5300" providerId="LiveId" clId="{7B2EFA04-4FE5-4DEE-B405-4DD6D436B655}" dt="2019-11-05T19:52:53.608" v="99"/>
          <ac:picMkLst>
            <pc:docMk/>
            <pc:sldMk cId="1827074366" sldId="931"/>
            <ac:picMk id="3" creationId="{79E9A7F2-77D9-458F-BBCB-0859ED571831}"/>
          </ac:picMkLst>
        </pc:picChg>
        <pc:picChg chg="mod">
          <ac:chgData name="Bruce Telfer" userId="57d10e5ce16f5300" providerId="LiveId" clId="{7B2EFA04-4FE5-4DEE-B405-4DD6D436B655}" dt="2019-11-05T19:52:53.608" v="99"/>
          <ac:picMkLst>
            <pc:docMk/>
            <pc:sldMk cId="1827074366" sldId="931"/>
            <ac:picMk id="5" creationId="{D15AD6F7-BE36-4D66-A809-C368B5E2E845}"/>
          </ac:picMkLst>
        </pc:picChg>
      </pc:sldChg>
      <pc:sldChg chg="modSp">
        <pc:chgData name="Bruce Telfer" userId="57d10e5ce16f5300" providerId="LiveId" clId="{7B2EFA04-4FE5-4DEE-B405-4DD6D436B655}" dt="2019-11-05T19:52:53.608" v="99"/>
        <pc:sldMkLst>
          <pc:docMk/>
          <pc:sldMk cId="1791520006" sldId="932"/>
        </pc:sldMkLst>
        <pc:picChg chg="mod">
          <ac:chgData name="Bruce Telfer" userId="57d10e5ce16f5300" providerId="LiveId" clId="{7B2EFA04-4FE5-4DEE-B405-4DD6D436B655}" dt="2019-11-05T19:52:53.608" v="99"/>
          <ac:picMkLst>
            <pc:docMk/>
            <pc:sldMk cId="1791520006" sldId="932"/>
            <ac:picMk id="3" creationId="{2AB0FC5E-9736-4480-B948-287F78C716FE}"/>
          </ac:picMkLst>
        </pc:picChg>
      </pc:sldChg>
      <pc:sldChg chg="modSp">
        <pc:chgData name="Bruce Telfer" userId="57d10e5ce16f5300" providerId="LiveId" clId="{7B2EFA04-4FE5-4DEE-B405-4DD6D436B655}" dt="2019-11-05T19:52:53.608" v="99"/>
        <pc:sldMkLst>
          <pc:docMk/>
          <pc:sldMk cId="3378152241" sldId="935"/>
        </pc:sldMkLst>
        <pc:picChg chg="mod">
          <ac:chgData name="Bruce Telfer" userId="57d10e5ce16f5300" providerId="LiveId" clId="{7B2EFA04-4FE5-4DEE-B405-4DD6D436B655}" dt="2019-11-05T19:52:53.608" v="99"/>
          <ac:picMkLst>
            <pc:docMk/>
            <pc:sldMk cId="3378152241" sldId="935"/>
            <ac:picMk id="3" creationId="{1CB85222-26F9-4AAE-AA28-6033140878C5}"/>
          </ac:picMkLst>
        </pc:picChg>
        <pc:picChg chg="mod">
          <ac:chgData name="Bruce Telfer" userId="57d10e5ce16f5300" providerId="LiveId" clId="{7B2EFA04-4FE5-4DEE-B405-4DD6D436B655}" dt="2019-11-05T19:52:53.608" v="99"/>
          <ac:picMkLst>
            <pc:docMk/>
            <pc:sldMk cId="3378152241" sldId="935"/>
            <ac:picMk id="6" creationId="{B25297A8-40A6-4A5B-B1C1-ECABC4D8EBF8}"/>
          </ac:picMkLst>
        </pc:picChg>
      </pc:sldChg>
      <pc:sldChg chg="modSp">
        <pc:chgData name="Bruce Telfer" userId="57d10e5ce16f5300" providerId="LiveId" clId="{7B2EFA04-4FE5-4DEE-B405-4DD6D436B655}" dt="2019-11-05T19:52:53.608" v="99"/>
        <pc:sldMkLst>
          <pc:docMk/>
          <pc:sldMk cId="2710668674" sldId="936"/>
        </pc:sldMkLst>
        <pc:picChg chg="mod">
          <ac:chgData name="Bruce Telfer" userId="57d10e5ce16f5300" providerId="LiveId" clId="{7B2EFA04-4FE5-4DEE-B405-4DD6D436B655}" dt="2019-11-05T19:52:53.608" v="99"/>
          <ac:picMkLst>
            <pc:docMk/>
            <pc:sldMk cId="2710668674" sldId="936"/>
            <ac:picMk id="5" creationId="{04BEC235-103B-42B6-9A9B-91B65C3E1F79}"/>
          </ac:picMkLst>
        </pc:picChg>
      </pc:sldChg>
      <pc:sldChg chg="modSp">
        <pc:chgData name="Bruce Telfer" userId="57d10e5ce16f5300" providerId="LiveId" clId="{7B2EFA04-4FE5-4DEE-B405-4DD6D436B655}" dt="2019-11-05T19:52:53.608" v="99"/>
        <pc:sldMkLst>
          <pc:docMk/>
          <pc:sldMk cId="3392755211" sldId="937"/>
        </pc:sldMkLst>
        <pc:picChg chg="mod">
          <ac:chgData name="Bruce Telfer" userId="57d10e5ce16f5300" providerId="LiveId" clId="{7B2EFA04-4FE5-4DEE-B405-4DD6D436B655}" dt="2019-11-05T19:52:53.608" v="99"/>
          <ac:picMkLst>
            <pc:docMk/>
            <pc:sldMk cId="3392755211" sldId="937"/>
            <ac:picMk id="3" creationId="{A2E1EB32-E141-4564-9FE3-E22F38F2E6E8}"/>
          </ac:picMkLst>
        </pc:picChg>
      </pc:sldChg>
      <pc:sldChg chg="modSp">
        <pc:chgData name="Bruce Telfer" userId="57d10e5ce16f5300" providerId="LiveId" clId="{7B2EFA04-4FE5-4DEE-B405-4DD6D436B655}" dt="2019-11-05T19:52:53.608" v="99"/>
        <pc:sldMkLst>
          <pc:docMk/>
          <pc:sldMk cId="4067754412" sldId="938"/>
        </pc:sldMkLst>
        <pc:picChg chg="mod">
          <ac:chgData name="Bruce Telfer" userId="57d10e5ce16f5300" providerId="LiveId" clId="{7B2EFA04-4FE5-4DEE-B405-4DD6D436B655}" dt="2019-11-05T19:52:53.608" v="99"/>
          <ac:picMkLst>
            <pc:docMk/>
            <pc:sldMk cId="4067754412" sldId="938"/>
            <ac:picMk id="3" creationId="{CF0897B7-5E68-45EF-8427-F4C8DFD0DEBD}"/>
          </ac:picMkLst>
        </pc:picChg>
      </pc:sldChg>
      <pc:sldChg chg="add">
        <pc:chgData name="Bruce Telfer" userId="57d10e5ce16f5300" providerId="LiveId" clId="{7B2EFA04-4FE5-4DEE-B405-4DD6D436B655}" dt="2019-11-06T10:33:03.419" v="146"/>
        <pc:sldMkLst>
          <pc:docMk/>
          <pc:sldMk cId="0" sldId="949"/>
        </pc:sldMkLst>
      </pc:sldChg>
      <pc:sldChg chg="add">
        <pc:chgData name="Bruce Telfer" userId="57d10e5ce16f5300" providerId="LiveId" clId="{7B2EFA04-4FE5-4DEE-B405-4DD6D436B655}" dt="2019-11-06T10:33:48.939" v="148"/>
        <pc:sldMkLst>
          <pc:docMk/>
          <pc:sldMk cId="0" sldId="950"/>
        </pc:sldMkLst>
      </pc:sldChg>
      <pc:sldChg chg="modSp">
        <pc:chgData name="Bruce Telfer" userId="57d10e5ce16f5300" providerId="LiveId" clId="{7B2EFA04-4FE5-4DEE-B405-4DD6D436B655}" dt="2019-11-05T19:52:53.608" v="99"/>
        <pc:sldMkLst>
          <pc:docMk/>
          <pc:sldMk cId="2732874572" sldId="992"/>
        </pc:sldMkLst>
        <pc:spChg chg="mod">
          <ac:chgData name="Bruce Telfer" userId="57d10e5ce16f5300" providerId="LiveId" clId="{7B2EFA04-4FE5-4DEE-B405-4DD6D436B655}" dt="2019-11-05T19:52:53.608" v="99"/>
          <ac:spMkLst>
            <pc:docMk/>
            <pc:sldMk cId="2732874572" sldId="992"/>
            <ac:spMk id="4" creationId="{F7BCAFB9-97A8-46ED-A26F-DEF6D11975EB}"/>
          </ac:spMkLst>
        </pc:spChg>
        <pc:spChg chg="mod">
          <ac:chgData name="Bruce Telfer" userId="57d10e5ce16f5300" providerId="LiveId" clId="{7B2EFA04-4FE5-4DEE-B405-4DD6D436B655}" dt="2019-11-05T19:52:53.608" v="99"/>
          <ac:spMkLst>
            <pc:docMk/>
            <pc:sldMk cId="2732874572" sldId="992"/>
            <ac:spMk id="5" creationId="{D11B3830-FB29-43EB-91AD-A1FCE0E62350}"/>
          </ac:spMkLst>
        </pc:spChg>
        <pc:picChg chg="mod">
          <ac:chgData name="Bruce Telfer" userId="57d10e5ce16f5300" providerId="LiveId" clId="{7B2EFA04-4FE5-4DEE-B405-4DD6D436B655}" dt="2019-11-05T19:52:53.608" v="99"/>
          <ac:picMkLst>
            <pc:docMk/>
            <pc:sldMk cId="2732874572" sldId="992"/>
            <ac:picMk id="3" creationId="{C549A790-0B5E-4B3B-8171-32A07B94B794}"/>
          </ac:picMkLst>
        </pc:picChg>
      </pc:sldChg>
      <pc:sldChg chg="modSp">
        <pc:chgData name="Bruce Telfer" userId="57d10e5ce16f5300" providerId="LiveId" clId="{7B2EFA04-4FE5-4DEE-B405-4DD6D436B655}" dt="2019-11-05T19:52:53.608" v="99"/>
        <pc:sldMkLst>
          <pc:docMk/>
          <pc:sldMk cId="851245008" sldId="994"/>
        </pc:sldMkLst>
        <pc:spChg chg="mod">
          <ac:chgData name="Bruce Telfer" userId="57d10e5ce16f5300" providerId="LiveId" clId="{7B2EFA04-4FE5-4DEE-B405-4DD6D436B655}" dt="2019-11-05T19:52:53.608" v="99"/>
          <ac:spMkLst>
            <pc:docMk/>
            <pc:sldMk cId="851245008" sldId="994"/>
            <ac:spMk id="2" creationId="{524C0C94-A90B-402A-A985-B2F60B4CB8DD}"/>
          </ac:spMkLst>
        </pc:spChg>
      </pc:sldChg>
      <pc:sldChg chg="modSp">
        <pc:chgData name="Bruce Telfer" userId="57d10e5ce16f5300" providerId="LiveId" clId="{7B2EFA04-4FE5-4DEE-B405-4DD6D436B655}" dt="2019-11-05T19:52:53.608" v="99"/>
        <pc:sldMkLst>
          <pc:docMk/>
          <pc:sldMk cId="1003826785" sldId="995"/>
        </pc:sldMkLst>
        <pc:spChg chg="mod">
          <ac:chgData name="Bruce Telfer" userId="57d10e5ce16f5300" providerId="LiveId" clId="{7B2EFA04-4FE5-4DEE-B405-4DD6D436B655}" dt="2019-11-05T19:52:53.608" v="99"/>
          <ac:spMkLst>
            <pc:docMk/>
            <pc:sldMk cId="1003826785" sldId="995"/>
            <ac:spMk id="2" creationId="{1DEB0956-6C74-42CB-8FAA-7FC856D618B3}"/>
          </ac:spMkLst>
        </pc:spChg>
      </pc:sldChg>
      <pc:sldChg chg="modSp">
        <pc:chgData name="Bruce Telfer" userId="57d10e5ce16f5300" providerId="LiveId" clId="{7B2EFA04-4FE5-4DEE-B405-4DD6D436B655}" dt="2019-11-05T19:52:53.608" v="99"/>
        <pc:sldMkLst>
          <pc:docMk/>
          <pc:sldMk cId="2997399254" sldId="996"/>
        </pc:sldMkLst>
        <pc:spChg chg="mod">
          <ac:chgData name="Bruce Telfer" userId="57d10e5ce16f5300" providerId="LiveId" clId="{7B2EFA04-4FE5-4DEE-B405-4DD6D436B655}" dt="2019-11-05T19:52:53.608" v="99"/>
          <ac:spMkLst>
            <pc:docMk/>
            <pc:sldMk cId="2997399254" sldId="996"/>
            <ac:spMk id="2" creationId="{58CD5568-6E4E-4C44-B888-5D42D4C62C44}"/>
          </ac:spMkLst>
        </pc:spChg>
      </pc:sldChg>
      <pc:sldChg chg="modSp">
        <pc:chgData name="Bruce Telfer" userId="57d10e5ce16f5300" providerId="LiveId" clId="{7B2EFA04-4FE5-4DEE-B405-4DD6D436B655}" dt="2019-11-05T19:52:53.608" v="99"/>
        <pc:sldMkLst>
          <pc:docMk/>
          <pc:sldMk cId="3718231801" sldId="997"/>
        </pc:sldMkLst>
        <pc:spChg chg="mod">
          <ac:chgData name="Bruce Telfer" userId="57d10e5ce16f5300" providerId="LiveId" clId="{7B2EFA04-4FE5-4DEE-B405-4DD6D436B655}" dt="2019-11-05T19:52:53.608" v="99"/>
          <ac:spMkLst>
            <pc:docMk/>
            <pc:sldMk cId="3718231801" sldId="997"/>
            <ac:spMk id="2" creationId="{67B63589-A979-453D-981B-F5F93F485E81}"/>
          </ac:spMkLst>
        </pc:spChg>
        <pc:spChg chg="mod">
          <ac:chgData name="Bruce Telfer" userId="57d10e5ce16f5300" providerId="LiveId" clId="{7B2EFA04-4FE5-4DEE-B405-4DD6D436B655}" dt="2019-11-05T19:52:53.608" v="99"/>
          <ac:spMkLst>
            <pc:docMk/>
            <pc:sldMk cId="3718231801" sldId="997"/>
            <ac:spMk id="3" creationId="{A85AAAAA-48E6-4389-89CB-4B2FEE96D582}"/>
          </ac:spMkLst>
        </pc:spChg>
      </pc:sldChg>
      <pc:sldChg chg="modSp">
        <pc:chgData name="Bruce Telfer" userId="57d10e5ce16f5300" providerId="LiveId" clId="{7B2EFA04-4FE5-4DEE-B405-4DD6D436B655}" dt="2019-11-05T19:52:53.608" v="99"/>
        <pc:sldMkLst>
          <pc:docMk/>
          <pc:sldMk cId="4059966084" sldId="998"/>
        </pc:sldMkLst>
        <pc:spChg chg="mod">
          <ac:chgData name="Bruce Telfer" userId="57d10e5ce16f5300" providerId="LiveId" clId="{7B2EFA04-4FE5-4DEE-B405-4DD6D436B655}" dt="2019-11-05T19:52:53.608" v="99"/>
          <ac:spMkLst>
            <pc:docMk/>
            <pc:sldMk cId="4059966084" sldId="998"/>
            <ac:spMk id="3" creationId="{8B5B172E-9020-474C-B110-D4323F0E624F}"/>
          </ac:spMkLst>
        </pc:spChg>
        <pc:spChg chg="mod">
          <ac:chgData name="Bruce Telfer" userId="57d10e5ce16f5300" providerId="LiveId" clId="{7B2EFA04-4FE5-4DEE-B405-4DD6D436B655}" dt="2019-11-05T19:52:53.608" v="99"/>
          <ac:spMkLst>
            <pc:docMk/>
            <pc:sldMk cId="4059966084" sldId="998"/>
            <ac:spMk id="4" creationId="{695E35D1-BF37-4917-958E-E8AE11858736}"/>
          </ac:spMkLst>
        </pc:spChg>
      </pc:sldChg>
      <pc:sldChg chg="modSp">
        <pc:chgData name="Bruce Telfer" userId="57d10e5ce16f5300" providerId="LiveId" clId="{7B2EFA04-4FE5-4DEE-B405-4DD6D436B655}" dt="2019-11-05T19:52:53.608" v="99"/>
        <pc:sldMkLst>
          <pc:docMk/>
          <pc:sldMk cId="734274022" sldId="999"/>
        </pc:sldMkLst>
        <pc:spChg chg="mod">
          <ac:chgData name="Bruce Telfer" userId="57d10e5ce16f5300" providerId="LiveId" clId="{7B2EFA04-4FE5-4DEE-B405-4DD6D436B655}" dt="2019-11-05T19:52:53.608" v="99"/>
          <ac:spMkLst>
            <pc:docMk/>
            <pc:sldMk cId="734274022" sldId="999"/>
            <ac:spMk id="2" creationId="{4D2B1892-1BC0-4BFF-8310-29E4821D7C7D}"/>
          </ac:spMkLst>
        </pc:spChg>
      </pc:sldChg>
      <pc:sldChg chg="modSp">
        <pc:chgData name="Bruce Telfer" userId="57d10e5ce16f5300" providerId="LiveId" clId="{7B2EFA04-4FE5-4DEE-B405-4DD6D436B655}" dt="2019-11-05T19:52:53.608" v="99"/>
        <pc:sldMkLst>
          <pc:docMk/>
          <pc:sldMk cId="2295741885" sldId="1000"/>
        </pc:sldMkLst>
        <pc:spChg chg="mod">
          <ac:chgData name="Bruce Telfer" userId="57d10e5ce16f5300" providerId="LiveId" clId="{7B2EFA04-4FE5-4DEE-B405-4DD6D436B655}" dt="2019-11-05T19:52:53.608" v="99"/>
          <ac:spMkLst>
            <pc:docMk/>
            <pc:sldMk cId="2295741885" sldId="1000"/>
            <ac:spMk id="2" creationId="{32D575C1-69F7-42BC-A380-E1034FCA1BAD}"/>
          </ac:spMkLst>
        </pc:spChg>
        <pc:spChg chg="mod">
          <ac:chgData name="Bruce Telfer" userId="57d10e5ce16f5300" providerId="LiveId" clId="{7B2EFA04-4FE5-4DEE-B405-4DD6D436B655}" dt="2019-11-05T19:52:53.608" v="99"/>
          <ac:spMkLst>
            <pc:docMk/>
            <pc:sldMk cId="2295741885" sldId="1000"/>
            <ac:spMk id="3" creationId="{87916BF8-70A4-4947-B3F2-D9E277C72988}"/>
          </ac:spMkLst>
        </pc:spChg>
        <pc:spChg chg="mod">
          <ac:chgData name="Bruce Telfer" userId="57d10e5ce16f5300" providerId="LiveId" clId="{7B2EFA04-4FE5-4DEE-B405-4DD6D436B655}" dt="2019-11-05T19:52:53.608" v="99"/>
          <ac:spMkLst>
            <pc:docMk/>
            <pc:sldMk cId="2295741885" sldId="1000"/>
            <ac:spMk id="4" creationId="{A01B27C2-FEF0-42EA-ABC4-205A7CBD82A9}"/>
          </ac:spMkLst>
        </pc:spChg>
      </pc:sldChg>
      <pc:sldChg chg="modSp">
        <pc:chgData name="Bruce Telfer" userId="57d10e5ce16f5300" providerId="LiveId" clId="{7B2EFA04-4FE5-4DEE-B405-4DD6D436B655}" dt="2019-11-05T19:52:53.608" v="99"/>
        <pc:sldMkLst>
          <pc:docMk/>
          <pc:sldMk cId="2196704137" sldId="1001"/>
        </pc:sldMkLst>
        <pc:spChg chg="mod">
          <ac:chgData name="Bruce Telfer" userId="57d10e5ce16f5300" providerId="LiveId" clId="{7B2EFA04-4FE5-4DEE-B405-4DD6D436B655}" dt="2019-11-05T19:52:53.608" v="99"/>
          <ac:spMkLst>
            <pc:docMk/>
            <pc:sldMk cId="2196704137" sldId="1001"/>
            <ac:spMk id="2" creationId="{2E87DF01-8FE9-41F2-A9E7-B4A39DC05FAE}"/>
          </ac:spMkLst>
        </pc:spChg>
      </pc:sldChg>
      <pc:sldChg chg="modSp">
        <pc:chgData name="Bruce Telfer" userId="57d10e5ce16f5300" providerId="LiveId" clId="{7B2EFA04-4FE5-4DEE-B405-4DD6D436B655}" dt="2019-11-05T19:52:53.608" v="99"/>
        <pc:sldMkLst>
          <pc:docMk/>
          <pc:sldMk cId="4042458023" sldId="1002"/>
        </pc:sldMkLst>
        <pc:spChg chg="mod">
          <ac:chgData name="Bruce Telfer" userId="57d10e5ce16f5300" providerId="LiveId" clId="{7B2EFA04-4FE5-4DEE-B405-4DD6D436B655}" dt="2019-11-05T19:52:53.608" v="99"/>
          <ac:spMkLst>
            <pc:docMk/>
            <pc:sldMk cId="4042458023" sldId="1002"/>
            <ac:spMk id="2" creationId="{F44338DE-D5D8-4CC8-B3D1-50FC8AD2D271}"/>
          </ac:spMkLst>
        </pc:spChg>
      </pc:sldChg>
      <pc:sldChg chg="modSp">
        <pc:chgData name="Bruce Telfer" userId="57d10e5ce16f5300" providerId="LiveId" clId="{7B2EFA04-4FE5-4DEE-B405-4DD6D436B655}" dt="2019-11-05T19:52:53.608" v="99"/>
        <pc:sldMkLst>
          <pc:docMk/>
          <pc:sldMk cId="485456618" sldId="1003"/>
        </pc:sldMkLst>
        <pc:spChg chg="mod">
          <ac:chgData name="Bruce Telfer" userId="57d10e5ce16f5300" providerId="LiveId" clId="{7B2EFA04-4FE5-4DEE-B405-4DD6D436B655}" dt="2019-11-05T19:52:53.608" v="99"/>
          <ac:spMkLst>
            <pc:docMk/>
            <pc:sldMk cId="485456618" sldId="1003"/>
            <ac:spMk id="2" creationId="{8E1EAFAF-3DB7-4954-84F7-7DE21FDCF411}"/>
          </ac:spMkLst>
        </pc:spChg>
      </pc:sldChg>
      <pc:sldChg chg="modSp">
        <pc:chgData name="Bruce Telfer" userId="57d10e5ce16f5300" providerId="LiveId" clId="{7B2EFA04-4FE5-4DEE-B405-4DD6D436B655}" dt="2019-11-05T19:52:53.608" v="99"/>
        <pc:sldMkLst>
          <pc:docMk/>
          <pc:sldMk cId="1542207539" sldId="1004"/>
        </pc:sldMkLst>
        <pc:spChg chg="mod">
          <ac:chgData name="Bruce Telfer" userId="57d10e5ce16f5300" providerId="LiveId" clId="{7B2EFA04-4FE5-4DEE-B405-4DD6D436B655}" dt="2019-11-05T19:52:53.608" v="99"/>
          <ac:spMkLst>
            <pc:docMk/>
            <pc:sldMk cId="1542207539" sldId="1004"/>
            <ac:spMk id="2" creationId="{BF611673-9BF4-456B-B976-47819E720FCA}"/>
          </ac:spMkLst>
        </pc:spChg>
        <pc:spChg chg="mod">
          <ac:chgData name="Bruce Telfer" userId="57d10e5ce16f5300" providerId="LiveId" clId="{7B2EFA04-4FE5-4DEE-B405-4DD6D436B655}" dt="2019-11-05T19:52:53.608" v="99"/>
          <ac:spMkLst>
            <pc:docMk/>
            <pc:sldMk cId="1542207539" sldId="1004"/>
            <ac:spMk id="3" creationId="{FA8B72F5-7F22-4358-8575-2992EECFE50E}"/>
          </ac:spMkLst>
        </pc:spChg>
      </pc:sldChg>
      <pc:sldChg chg="modSp">
        <pc:chgData name="Bruce Telfer" userId="57d10e5ce16f5300" providerId="LiveId" clId="{7B2EFA04-4FE5-4DEE-B405-4DD6D436B655}" dt="2019-11-05T19:52:53.608" v="99"/>
        <pc:sldMkLst>
          <pc:docMk/>
          <pc:sldMk cId="3608725763" sldId="1005"/>
        </pc:sldMkLst>
        <pc:picChg chg="mod">
          <ac:chgData name="Bruce Telfer" userId="57d10e5ce16f5300" providerId="LiveId" clId="{7B2EFA04-4FE5-4DEE-B405-4DD6D436B655}" dt="2019-11-05T19:52:53.608" v="99"/>
          <ac:picMkLst>
            <pc:docMk/>
            <pc:sldMk cId="3608725763" sldId="1005"/>
            <ac:picMk id="3" creationId="{8BEB4302-CF01-459C-B532-E35B8BF47069}"/>
          </ac:picMkLst>
        </pc:picChg>
        <pc:picChg chg="mod">
          <ac:chgData name="Bruce Telfer" userId="57d10e5ce16f5300" providerId="LiveId" clId="{7B2EFA04-4FE5-4DEE-B405-4DD6D436B655}" dt="2019-11-05T19:52:53.608" v="99"/>
          <ac:picMkLst>
            <pc:docMk/>
            <pc:sldMk cId="3608725763" sldId="1005"/>
            <ac:picMk id="5" creationId="{C92A7B5C-07B4-491A-B5A7-241758942266}"/>
          </ac:picMkLst>
        </pc:picChg>
        <pc:picChg chg="mod">
          <ac:chgData name="Bruce Telfer" userId="57d10e5ce16f5300" providerId="LiveId" clId="{7B2EFA04-4FE5-4DEE-B405-4DD6D436B655}" dt="2019-11-05T19:52:53.608" v="99"/>
          <ac:picMkLst>
            <pc:docMk/>
            <pc:sldMk cId="3608725763" sldId="1005"/>
            <ac:picMk id="7" creationId="{E8004301-FCA2-4E24-9EC5-48633CACCD43}"/>
          </ac:picMkLst>
        </pc:picChg>
      </pc:sldChg>
      <pc:sldChg chg="del">
        <pc:chgData name="Bruce Telfer" userId="57d10e5ce16f5300" providerId="LiveId" clId="{7B2EFA04-4FE5-4DEE-B405-4DD6D436B655}" dt="2019-11-05T19:47:32.572" v="47" actId="2696"/>
        <pc:sldMkLst>
          <pc:docMk/>
          <pc:sldMk cId="4096824568" sldId="1006"/>
        </pc:sldMkLst>
      </pc:sldChg>
      <pc:sldChg chg="modSp">
        <pc:chgData name="Bruce Telfer" userId="57d10e5ce16f5300" providerId="LiveId" clId="{7B2EFA04-4FE5-4DEE-B405-4DD6D436B655}" dt="2019-11-05T19:52:53.608" v="99"/>
        <pc:sldMkLst>
          <pc:docMk/>
          <pc:sldMk cId="1961064429" sldId="1011"/>
        </pc:sldMkLst>
        <pc:spChg chg="mod">
          <ac:chgData name="Bruce Telfer" userId="57d10e5ce16f5300" providerId="LiveId" clId="{7B2EFA04-4FE5-4DEE-B405-4DD6D436B655}" dt="2019-11-05T19:52:53.608" v="99"/>
          <ac:spMkLst>
            <pc:docMk/>
            <pc:sldMk cId="1961064429" sldId="1011"/>
            <ac:spMk id="2" creationId="{AB21D475-FA54-4D9E-9664-24808A857461}"/>
          </ac:spMkLst>
        </pc:spChg>
      </pc:sldChg>
      <pc:sldChg chg="modSp">
        <pc:chgData name="Bruce Telfer" userId="57d10e5ce16f5300" providerId="LiveId" clId="{7B2EFA04-4FE5-4DEE-B405-4DD6D436B655}" dt="2019-11-05T19:52:53.608" v="99"/>
        <pc:sldMkLst>
          <pc:docMk/>
          <pc:sldMk cId="2916685712" sldId="1012"/>
        </pc:sldMkLst>
        <pc:spChg chg="mod">
          <ac:chgData name="Bruce Telfer" userId="57d10e5ce16f5300" providerId="LiveId" clId="{7B2EFA04-4FE5-4DEE-B405-4DD6D436B655}" dt="2019-11-05T19:52:53.608" v="99"/>
          <ac:spMkLst>
            <pc:docMk/>
            <pc:sldMk cId="2916685712" sldId="1012"/>
            <ac:spMk id="2" creationId="{532918C1-E7FE-479F-BE0D-48944D319AC3}"/>
          </ac:spMkLst>
        </pc:spChg>
      </pc:sldChg>
      <pc:sldChg chg="modSp">
        <pc:chgData name="Bruce Telfer" userId="57d10e5ce16f5300" providerId="LiveId" clId="{7B2EFA04-4FE5-4DEE-B405-4DD6D436B655}" dt="2019-11-05T19:52:53.608" v="99"/>
        <pc:sldMkLst>
          <pc:docMk/>
          <pc:sldMk cId="3418464730" sldId="1013"/>
        </pc:sldMkLst>
        <pc:spChg chg="mod">
          <ac:chgData name="Bruce Telfer" userId="57d10e5ce16f5300" providerId="LiveId" clId="{7B2EFA04-4FE5-4DEE-B405-4DD6D436B655}" dt="2019-11-05T19:52:53.608" v="99"/>
          <ac:spMkLst>
            <pc:docMk/>
            <pc:sldMk cId="3418464730" sldId="1013"/>
            <ac:spMk id="4" creationId="{00909D61-28A4-4244-91F9-00140E58FBE6}"/>
          </ac:spMkLst>
        </pc:spChg>
        <pc:picChg chg="mod">
          <ac:chgData name="Bruce Telfer" userId="57d10e5ce16f5300" providerId="LiveId" clId="{7B2EFA04-4FE5-4DEE-B405-4DD6D436B655}" dt="2019-11-05T19:52:53.608" v="99"/>
          <ac:picMkLst>
            <pc:docMk/>
            <pc:sldMk cId="3418464730" sldId="1013"/>
            <ac:picMk id="3" creationId="{C49E4718-4D0A-4750-A58B-F45311F64DD8}"/>
          </ac:picMkLst>
        </pc:picChg>
      </pc:sldChg>
      <pc:sldChg chg="add ord">
        <pc:chgData name="Bruce Telfer" userId="57d10e5ce16f5300" providerId="LiveId" clId="{7B2EFA04-4FE5-4DEE-B405-4DD6D436B655}" dt="2019-11-07T08:46:38.723" v="2008"/>
        <pc:sldMkLst>
          <pc:docMk/>
          <pc:sldMk cId="1000460731" sldId="1015"/>
        </pc:sldMkLst>
      </pc:sldChg>
      <pc:sldChg chg="add">
        <pc:chgData name="Bruce Telfer" userId="57d10e5ce16f5300" providerId="LiveId" clId="{7B2EFA04-4FE5-4DEE-B405-4DD6D436B655}" dt="2019-11-07T10:27:56.435" v="2109"/>
        <pc:sldMkLst>
          <pc:docMk/>
          <pc:sldMk cId="3092262768" sldId="1016"/>
        </pc:sldMkLst>
      </pc:sldChg>
      <pc:sldChg chg="add ord">
        <pc:chgData name="Bruce Telfer" userId="57d10e5ce16f5300" providerId="LiveId" clId="{7B2EFA04-4FE5-4DEE-B405-4DD6D436B655}" dt="2019-11-07T10:33:54.101" v="2120"/>
        <pc:sldMkLst>
          <pc:docMk/>
          <pc:sldMk cId="2529846001" sldId="1017"/>
        </pc:sldMkLst>
      </pc:sldChg>
      <pc:sldChg chg="add ord">
        <pc:chgData name="Bruce Telfer" userId="57d10e5ce16f5300" providerId="LiveId" clId="{7B2EFA04-4FE5-4DEE-B405-4DD6D436B655}" dt="2019-11-07T10:34:04.678" v="2121"/>
        <pc:sldMkLst>
          <pc:docMk/>
          <pc:sldMk cId="1810299431" sldId="1018"/>
        </pc:sldMkLst>
      </pc:sldChg>
      <pc:sldChg chg="del">
        <pc:chgData name="Bruce Telfer" userId="57d10e5ce16f5300" providerId="LiveId" clId="{7B2EFA04-4FE5-4DEE-B405-4DD6D436B655}" dt="2019-11-05T19:22:02.072" v="46" actId="2696"/>
        <pc:sldMkLst>
          <pc:docMk/>
          <pc:sldMk cId="3429584657" sldId="1049"/>
        </pc:sldMkLst>
      </pc:sldChg>
      <pc:sldChg chg="modSp ord">
        <pc:chgData name="Bruce Telfer" userId="57d10e5ce16f5300" providerId="LiveId" clId="{7B2EFA04-4FE5-4DEE-B405-4DD6D436B655}" dt="2019-11-05T19:53:14.415" v="100"/>
        <pc:sldMkLst>
          <pc:docMk/>
          <pc:sldMk cId="281589626" sldId="1051"/>
        </pc:sldMkLst>
        <pc:spChg chg="mod">
          <ac:chgData name="Bruce Telfer" userId="57d10e5ce16f5300" providerId="LiveId" clId="{7B2EFA04-4FE5-4DEE-B405-4DD6D436B655}" dt="2019-11-05T19:52:53.608" v="99"/>
          <ac:spMkLst>
            <pc:docMk/>
            <pc:sldMk cId="281589626" sldId="1051"/>
            <ac:spMk id="2" creationId="{7D880A46-9C1B-4DCB-964D-2407ECB8C56D}"/>
          </ac:spMkLst>
        </pc:spChg>
        <pc:spChg chg="mod">
          <ac:chgData name="Bruce Telfer" userId="57d10e5ce16f5300" providerId="LiveId" clId="{7B2EFA04-4FE5-4DEE-B405-4DD6D436B655}" dt="2019-11-05T19:52:53.608" v="99"/>
          <ac:spMkLst>
            <pc:docMk/>
            <pc:sldMk cId="281589626" sldId="1051"/>
            <ac:spMk id="4" creationId="{7AC9A3F9-FBD3-4C70-B048-6B8643D943E4}"/>
          </ac:spMkLst>
        </pc:spChg>
        <pc:spChg chg="mod">
          <ac:chgData name="Bruce Telfer" userId="57d10e5ce16f5300" providerId="LiveId" clId="{7B2EFA04-4FE5-4DEE-B405-4DD6D436B655}" dt="2019-11-05T19:52:53.608" v="99"/>
          <ac:spMkLst>
            <pc:docMk/>
            <pc:sldMk cId="281589626" sldId="1051"/>
            <ac:spMk id="5" creationId="{7CAFA1CF-9B6C-41A0-8290-EF72BBC2EEE3}"/>
          </ac:spMkLst>
        </pc:spChg>
        <pc:picChg chg="mod">
          <ac:chgData name="Bruce Telfer" userId="57d10e5ce16f5300" providerId="LiveId" clId="{7B2EFA04-4FE5-4DEE-B405-4DD6D436B655}" dt="2019-11-05T19:52:53.608" v="99"/>
          <ac:picMkLst>
            <pc:docMk/>
            <pc:sldMk cId="281589626" sldId="1051"/>
            <ac:picMk id="3" creationId="{748C2230-A704-4DCC-BE39-B17F23E1E549}"/>
          </ac:picMkLst>
        </pc:picChg>
      </pc:sldChg>
      <pc:sldChg chg="modSp">
        <pc:chgData name="Bruce Telfer" userId="57d10e5ce16f5300" providerId="LiveId" clId="{7B2EFA04-4FE5-4DEE-B405-4DD6D436B655}" dt="2019-11-05T19:52:53.608" v="99"/>
        <pc:sldMkLst>
          <pc:docMk/>
          <pc:sldMk cId="60035759" sldId="1052"/>
        </pc:sldMkLst>
        <pc:spChg chg="mod">
          <ac:chgData name="Bruce Telfer" userId="57d10e5ce16f5300" providerId="LiveId" clId="{7B2EFA04-4FE5-4DEE-B405-4DD6D436B655}" dt="2019-11-05T19:52:53.608" v="99"/>
          <ac:spMkLst>
            <pc:docMk/>
            <pc:sldMk cId="60035759" sldId="1052"/>
            <ac:spMk id="2" creationId="{00000000-0000-0000-0000-000000000000}"/>
          </ac:spMkLst>
        </pc:spChg>
        <pc:spChg chg="mod">
          <ac:chgData name="Bruce Telfer" userId="57d10e5ce16f5300" providerId="LiveId" clId="{7B2EFA04-4FE5-4DEE-B405-4DD6D436B655}" dt="2019-11-05T19:52:53.608" v="99"/>
          <ac:spMkLst>
            <pc:docMk/>
            <pc:sldMk cId="60035759" sldId="1052"/>
            <ac:spMk id="3" creationId="{A3086C2C-2DFB-4595-BB28-7793C5466205}"/>
          </ac:spMkLst>
        </pc:spChg>
        <pc:picChg chg="mod">
          <ac:chgData name="Bruce Telfer" userId="57d10e5ce16f5300" providerId="LiveId" clId="{7B2EFA04-4FE5-4DEE-B405-4DD6D436B655}" dt="2019-11-05T19:52:53.608" v="99"/>
          <ac:picMkLst>
            <pc:docMk/>
            <pc:sldMk cId="60035759" sldId="1052"/>
            <ac:picMk id="109570" creationId="{00000000-0000-0000-0000-000000000000}"/>
          </ac:picMkLst>
        </pc:picChg>
      </pc:sldChg>
      <pc:sldChg chg="modSp">
        <pc:chgData name="Bruce Telfer" userId="57d10e5ce16f5300" providerId="LiveId" clId="{7B2EFA04-4FE5-4DEE-B405-4DD6D436B655}" dt="2019-11-05T19:52:53.608" v="99"/>
        <pc:sldMkLst>
          <pc:docMk/>
          <pc:sldMk cId="1035466040" sldId="1053"/>
        </pc:sldMkLst>
        <pc:picChg chg="mod">
          <ac:chgData name="Bruce Telfer" userId="57d10e5ce16f5300" providerId="LiveId" clId="{7B2EFA04-4FE5-4DEE-B405-4DD6D436B655}" dt="2019-11-05T19:52:53.608" v="99"/>
          <ac:picMkLst>
            <pc:docMk/>
            <pc:sldMk cId="1035466040" sldId="1053"/>
            <ac:picMk id="2" creationId="{6F316BC7-0DA4-4936-B4A2-AA6A80599091}"/>
          </ac:picMkLst>
        </pc:picChg>
      </pc:sldChg>
      <pc:sldChg chg="modSp">
        <pc:chgData name="Bruce Telfer" userId="57d10e5ce16f5300" providerId="LiveId" clId="{7B2EFA04-4FE5-4DEE-B405-4DD6D436B655}" dt="2019-11-05T19:52:53.608" v="99"/>
        <pc:sldMkLst>
          <pc:docMk/>
          <pc:sldMk cId="716567714" sldId="1054"/>
        </pc:sldMkLst>
        <pc:spChg chg="mod">
          <ac:chgData name="Bruce Telfer" userId="57d10e5ce16f5300" providerId="LiveId" clId="{7B2EFA04-4FE5-4DEE-B405-4DD6D436B655}" dt="2019-11-05T19:52:53.608" v="99"/>
          <ac:spMkLst>
            <pc:docMk/>
            <pc:sldMk cId="716567714" sldId="1054"/>
            <ac:spMk id="3" creationId="{2CB0A3C1-C2F2-4366-9F36-74B0A0D0F2D1}"/>
          </ac:spMkLst>
        </pc:spChg>
        <pc:picChg chg="mod">
          <ac:chgData name="Bruce Telfer" userId="57d10e5ce16f5300" providerId="LiveId" clId="{7B2EFA04-4FE5-4DEE-B405-4DD6D436B655}" dt="2019-11-05T19:52:53.608" v="99"/>
          <ac:picMkLst>
            <pc:docMk/>
            <pc:sldMk cId="716567714" sldId="1054"/>
            <ac:picMk id="2" creationId="{A3ED9D66-09FB-47CF-89BC-EE837516AD71}"/>
          </ac:picMkLst>
        </pc:picChg>
      </pc:sldChg>
      <pc:sldChg chg="modSp">
        <pc:chgData name="Bruce Telfer" userId="57d10e5ce16f5300" providerId="LiveId" clId="{7B2EFA04-4FE5-4DEE-B405-4DD6D436B655}" dt="2019-11-05T19:52:53.608" v="99"/>
        <pc:sldMkLst>
          <pc:docMk/>
          <pc:sldMk cId="1517142315" sldId="1055"/>
        </pc:sldMkLst>
        <pc:spChg chg="mod">
          <ac:chgData name="Bruce Telfer" userId="57d10e5ce16f5300" providerId="LiveId" clId="{7B2EFA04-4FE5-4DEE-B405-4DD6D436B655}" dt="2019-11-05T19:52:53.608" v="99"/>
          <ac:spMkLst>
            <pc:docMk/>
            <pc:sldMk cId="1517142315" sldId="1055"/>
            <ac:spMk id="3" creationId="{2CB0A3C1-C2F2-4366-9F36-74B0A0D0F2D1}"/>
          </ac:spMkLst>
        </pc:spChg>
        <pc:picChg chg="mod">
          <ac:chgData name="Bruce Telfer" userId="57d10e5ce16f5300" providerId="LiveId" clId="{7B2EFA04-4FE5-4DEE-B405-4DD6D436B655}" dt="2019-11-05T19:52:53.608" v="99"/>
          <ac:picMkLst>
            <pc:docMk/>
            <pc:sldMk cId="1517142315" sldId="1055"/>
            <ac:picMk id="2" creationId="{A3ED9D66-09FB-47CF-89BC-EE837516AD71}"/>
          </ac:picMkLst>
        </pc:picChg>
      </pc:sldChg>
      <pc:sldChg chg="modSp">
        <pc:chgData name="Bruce Telfer" userId="57d10e5ce16f5300" providerId="LiveId" clId="{7B2EFA04-4FE5-4DEE-B405-4DD6D436B655}" dt="2019-11-05T19:52:53.608" v="99"/>
        <pc:sldMkLst>
          <pc:docMk/>
          <pc:sldMk cId="4085964102" sldId="1056"/>
        </pc:sldMkLst>
        <pc:spChg chg="mod">
          <ac:chgData name="Bruce Telfer" userId="57d10e5ce16f5300" providerId="LiveId" clId="{7B2EFA04-4FE5-4DEE-B405-4DD6D436B655}" dt="2019-11-05T19:52:53.608" v="99"/>
          <ac:spMkLst>
            <pc:docMk/>
            <pc:sldMk cId="4085964102" sldId="1056"/>
            <ac:spMk id="3" creationId="{2CB0A3C1-C2F2-4366-9F36-74B0A0D0F2D1}"/>
          </ac:spMkLst>
        </pc:spChg>
        <pc:picChg chg="mod">
          <ac:chgData name="Bruce Telfer" userId="57d10e5ce16f5300" providerId="LiveId" clId="{7B2EFA04-4FE5-4DEE-B405-4DD6D436B655}" dt="2019-11-05T19:52:53.608" v="99"/>
          <ac:picMkLst>
            <pc:docMk/>
            <pc:sldMk cId="4085964102" sldId="1056"/>
            <ac:picMk id="2" creationId="{A3ED9D66-09FB-47CF-89BC-EE837516AD71}"/>
          </ac:picMkLst>
        </pc:picChg>
      </pc:sldChg>
      <pc:sldChg chg="modSp">
        <pc:chgData name="Bruce Telfer" userId="57d10e5ce16f5300" providerId="LiveId" clId="{7B2EFA04-4FE5-4DEE-B405-4DD6D436B655}" dt="2019-11-05T19:52:53.608" v="99"/>
        <pc:sldMkLst>
          <pc:docMk/>
          <pc:sldMk cId="1543312326" sldId="1057"/>
        </pc:sldMkLst>
        <pc:spChg chg="mod">
          <ac:chgData name="Bruce Telfer" userId="57d10e5ce16f5300" providerId="LiveId" clId="{7B2EFA04-4FE5-4DEE-B405-4DD6D436B655}" dt="2019-11-05T19:52:53.608" v="99"/>
          <ac:spMkLst>
            <pc:docMk/>
            <pc:sldMk cId="1543312326" sldId="1057"/>
            <ac:spMk id="2" creationId="{988E3EB1-BF74-4C2E-A747-9D5AD6955609}"/>
          </ac:spMkLst>
        </pc:spChg>
        <pc:picChg chg="mod">
          <ac:chgData name="Bruce Telfer" userId="57d10e5ce16f5300" providerId="LiveId" clId="{7B2EFA04-4FE5-4DEE-B405-4DD6D436B655}" dt="2019-11-05T19:52:53.608" v="99"/>
          <ac:picMkLst>
            <pc:docMk/>
            <pc:sldMk cId="1543312326" sldId="1057"/>
            <ac:picMk id="4" creationId="{930F0B84-4B12-468D-96CA-1454415D2A3F}"/>
          </ac:picMkLst>
        </pc:picChg>
      </pc:sldChg>
      <pc:sldChg chg="addSp modSp add del ord">
        <pc:chgData name="Bruce Telfer" userId="57d10e5ce16f5300" providerId="LiveId" clId="{7B2EFA04-4FE5-4DEE-B405-4DD6D436B655}" dt="2019-11-06T19:25:57.659" v="1195" actId="2696"/>
        <pc:sldMkLst>
          <pc:docMk/>
          <pc:sldMk cId="221788736" sldId="1059"/>
        </pc:sldMkLst>
        <pc:spChg chg="add mod">
          <ac:chgData name="Bruce Telfer" userId="57d10e5ce16f5300" providerId="LiveId" clId="{7B2EFA04-4FE5-4DEE-B405-4DD6D436B655}" dt="2019-11-05T19:52:53.608" v="99"/>
          <ac:spMkLst>
            <pc:docMk/>
            <pc:sldMk cId="221788736" sldId="1059"/>
            <ac:spMk id="2" creationId="{4B16CE9D-D0BE-4478-85F2-5D29A6AC4816}"/>
          </ac:spMkLst>
        </pc:spChg>
        <pc:spChg chg="add mod">
          <ac:chgData name="Bruce Telfer" userId="57d10e5ce16f5300" providerId="LiveId" clId="{7B2EFA04-4FE5-4DEE-B405-4DD6D436B655}" dt="2019-11-05T19:52:53.608" v="99"/>
          <ac:spMkLst>
            <pc:docMk/>
            <pc:sldMk cId="221788736" sldId="1059"/>
            <ac:spMk id="3" creationId="{CB44433A-F7AD-4A48-A851-9424EEC4A7A3}"/>
          </ac:spMkLst>
        </pc:spChg>
      </pc:sldChg>
      <pc:sldChg chg="modSp add">
        <pc:chgData name="Bruce Telfer" userId="57d10e5ce16f5300" providerId="LiveId" clId="{7B2EFA04-4FE5-4DEE-B405-4DD6D436B655}" dt="2019-11-05T19:52:53.608" v="99"/>
        <pc:sldMkLst>
          <pc:docMk/>
          <pc:sldMk cId="3780902887" sldId="1060"/>
        </pc:sldMkLst>
        <pc:spChg chg="mod">
          <ac:chgData name="Bruce Telfer" userId="57d10e5ce16f5300" providerId="LiveId" clId="{7B2EFA04-4FE5-4DEE-B405-4DD6D436B655}" dt="2019-11-05T19:52:53.608" v="99"/>
          <ac:spMkLst>
            <pc:docMk/>
            <pc:sldMk cId="3780902887" sldId="1060"/>
            <ac:spMk id="2" creationId="{5155E724-B263-44D2-88B8-B6FB5787029D}"/>
          </ac:spMkLst>
        </pc:spChg>
        <pc:spChg chg="mod">
          <ac:chgData name="Bruce Telfer" userId="57d10e5ce16f5300" providerId="LiveId" clId="{7B2EFA04-4FE5-4DEE-B405-4DD6D436B655}" dt="2019-11-05T19:52:53.608" v="99"/>
          <ac:spMkLst>
            <pc:docMk/>
            <pc:sldMk cId="3780902887" sldId="1060"/>
            <ac:spMk id="3" creationId="{340FB836-AD39-4049-99A7-D20E7E178F76}"/>
          </ac:spMkLst>
        </pc:spChg>
        <pc:picChg chg="mod">
          <ac:chgData name="Bruce Telfer" userId="57d10e5ce16f5300" providerId="LiveId" clId="{7B2EFA04-4FE5-4DEE-B405-4DD6D436B655}" dt="2019-11-05T19:52:53.608" v="99"/>
          <ac:picMkLst>
            <pc:docMk/>
            <pc:sldMk cId="3780902887" sldId="1060"/>
            <ac:picMk id="4" creationId="{CB7659EA-8EEC-4C1A-8AF6-C724D9B9A340}"/>
          </ac:picMkLst>
        </pc:picChg>
      </pc:sldChg>
      <pc:sldChg chg="addSp modSp add">
        <pc:chgData name="Bruce Telfer" userId="57d10e5ce16f5300" providerId="LiveId" clId="{7B2EFA04-4FE5-4DEE-B405-4DD6D436B655}" dt="2019-11-05T19:52:53.608" v="99"/>
        <pc:sldMkLst>
          <pc:docMk/>
          <pc:sldMk cId="3875477196" sldId="1061"/>
        </pc:sldMkLst>
        <pc:spChg chg="add mod">
          <ac:chgData name="Bruce Telfer" userId="57d10e5ce16f5300" providerId="LiveId" clId="{7B2EFA04-4FE5-4DEE-B405-4DD6D436B655}" dt="2019-11-05T19:52:53.608" v="99"/>
          <ac:spMkLst>
            <pc:docMk/>
            <pc:sldMk cId="3875477196" sldId="1061"/>
            <ac:spMk id="4" creationId="{A841A8D3-2228-49F4-ABB6-490626044F5F}"/>
          </ac:spMkLst>
        </pc:spChg>
        <pc:picChg chg="add mod">
          <ac:chgData name="Bruce Telfer" userId="57d10e5ce16f5300" providerId="LiveId" clId="{7B2EFA04-4FE5-4DEE-B405-4DD6D436B655}" dt="2019-11-05T19:52:53.608" v="99"/>
          <ac:picMkLst>
            <pc:docMk/>
            <pc:sldMk cId="3875477196" sldId="1061"/>
            <ac:picMk id="3" creationId="{4D56D7D1-2847-41B4-B0E3-EADD312AD5C4}"/>
          </ac:picMkLst>
        </pc:picChg>
      </pc:sldChg>
      <pc:sldChg chg="addSp modSp add ord">
        <pc:chgData name="Bruce Telfer" userId="57d10e5ce16f5300" providerId="LiveId" clId="{7B2EFA04-4FE5-4DEE-B405-4DD6D436B655}" dt="2019-11-06T17:38:59.206" v="210"/>
        <pc:sldMkLst>
          <pc:docMk/>
          <pc:sldMk cId="3355853029" sldId="1062"/>
        </pc:sldMkLst>
        <pc:spChg chg="add mod">
          <ac:chgData name="Bruce Telfer" userId="57d10e5ce16f5300" providerId="LiveId" clId="{7B2EFA04-4FE5-4DEE-B405-4DD6D436B655}" dt="2019-11-05T19:58:07.916" v="120" actId="1076"/>
          <ac:spMkLst>
            <pc:docMk/>
            <pc:sldMk cId="3355853029" sldId="1062"/>
            <ac:spMk id="3" creationId="{5472D755-5186-46A6-AAFA-C5E7DC4044AB}"/>
          </ac:spMkLst>
        </pc:spChg>
        <pc:picChg chg="add mod">
          <ac:chgData name="Bruce Telfer" userId="57d10e5ce16f5300" providerId="LiveId" clId="{7B2EFA04-4FE5-4DEE-B405-4DD6D436B655}" dt="2019-11-05T19:57:19.419" v="106" actId="14100"/>
          <ac:picMkLst>
            <pc:docMk/>
            <pc:sldMk cId="3355853029" sldId="1062"/>
            <ac:picMk id="2" creationId="{AE919AF1-60C8-46E7-8719-2E932AA1021F}"/>
          </ac:picMkLst>
        </pc:picChg>
      </pc:sldChg>
      <pc:sldChg chg="addSp modSp add">
        <pc:chgData name="Bruce Telfer" userId="57d10e5ce16f5300" providerId="LiveId" clId="{7B2EFA04-4FE5-4DEE-B405-4DD6D436B655}" dt="2019-11-05T20:15:00.732" v="122"/>
        <pc:sldMkLst>
          <pc:docMk/>
          <pc:sldMk cId="2988611854" sldId="1063"/>
        </pc:sldMkLst>
        <pc:picChg chg="add mod">
          <ac:chgData name="Bruce Telfer" userId="57d10e5ce16f5300" providerId="LiveId" clId="{7B2EFA04-4FE5-4DEE-B405-4DD6D436B655}" dt="2019-11-05T20:15:00.732" v="122"/>
          <ac:picMkLst>
            <pc:docMk/>
            <pc:sldMk cId="2988611854" sldId="1063"/>
            <ac:picMk id="3" creationId="{E537B1E4-AB04-4E3D-BE72-9B9549699B6B}"/>
          </ac:picMkLst>
        </pc:picChg>
      </pc:sldChg>
      <pc:sldChg chg="modSp add ord">
        <pc:chgData name="Bruce Telfer" userId="57d10e5ce16f5300" providerId="LiveId" clId="{7B2EFA04-4FE5-4DEE-B405-4DD6D436B655}" dt="2019-11-06T19:29:32.066" v="1200"/>
        <pc:sldMkLst>
          <pc:docMk/>
          <pc:sldMk cId="1098894736" sldId="1064"/>
        </pc:sldMkLst>
        <pc:spChg chg="mod">
          <ac:chgData name="Bruce Telfer" userId="57d10e5ce16f5300" providerId="LiveId" clId="{7B2EFA04-4FE5-4DEE-B405-4DD6D436B655}" dt="2019-11-06T18:12:29.751" v="338" actId="6549"/>
          <ac:spMkLst>
            <pc:docMk/>
            <pc:sldMk cId="1098894736" sldId="1064"/>
            <ac:spMk id="4" creationId="{00000000-0000-0000-0000-000000000000}"/>
          </ac:spMkLst>
        </pc:spChg>
        <pc:spChg chg="mod">
          <ac:chgData name="Bruce Telfer" userId="57d10e5ce16f5300" providerId="LiveId" clId="{7B2EFA04-4FE5-4DEE-B405-4DD6D436B655}" dt="2019-11-06T18:11:08.046" v="310" actId="1076"/>
          <ac:spMkLst>
            <pc:docMk/>
            <pc:sldMk cId="1098894736" sldId="1064"/>
            <ac:spMk id="5" creationId="{00000000-0000-0000-0000-000000000000}"/>
          </ac:spMkLst>
        </pc:spChg>
        <pc:picChg chg="mod">
          <ac:chgData name="Bruce Telfer" userId="57d10e5ce16f5300" providerId="LiveId" clId="{7B2EFA04-4FE5-4DEE-B405-4DD6D436B655}" dt="2019-11-06T18:10:09.121" v="258" actId="14100"/>
          <ac:picMkLst>
            <pc:docMk/>
            <pc:sldMk cId="1098894736" sldId="1064"/>
            <ac:picMk id="22530" creationId="{00000000-0000-0000-0000-000000000000}"/>
          </ac:picMkLst>
        </pc:picChg>
      </pc:sldChg>
      <pc:sldChg chg="add del">
        <pc:chgData name="Bruce Telfer" userId="57d10e5ce16f5300" providerId="LiveId" clId="{7B2EFA04-4FE5-4DEE-B405-4DD6D436B655}" dt="2019-11-06T10:48:43.810" v="151" actId="2696"/>
        <pc:sldMkLst>
          <pc:docMk/>
          <pc:sldMk cId="88339801" sldId="1065"/>
        </pc:sldMkLst>
      </pc:sldChg>
      <pc:sldChg chg="addSp delSp modSp add ord">
        <pc:chgData name="Bruce Telfer" userId="57d10e5ce16f5300" providerId="LiveId" clId="{7B2EFA04-4FE5-4DEE-B405-4DD6D436B655}" dt="2019-11-06T19:58:36.023" v="1336" actId="1036"/>
        <pc:sldMkLst>
          <pc:docMk/>
          <pc:sldMk cId="1595359083" sldId="1065"/>
        </pc:sldMkLst>
        <pc:picChg chg="add del mod">
          <ac:chgData name="Bruce Telfer" userId="57d10e5ce16f5300" providerId="LiveId" clId="{7B2EFA04-4FE5-4DEE-B405-4DD6D436B655}" dt="2019-11-06T19:57:12.136" v="1300" actId="478"/>
          <ac:picMkLst>
            <pc:docMk/>
            <pc:sldMk cId="1595359083" sldId="1065"/>
            <ac:picMk id="3" creationId="{C12120AC-A0D8-4835-8634-643E5F682122}"/>
          </ac:picMkLst>
        </pc:picChg>
        <pc:picChg chg="add mod">
          <ac:chgData name="Bruce Telfer" userId="57d10e5ce16f5300" providerId="LiveId" clId="{7B2EFA04-4FE5-4DEE-B405-4DD6D436B655}" dt="2019-11-06T19:58:29.883" v="1328" actId="1036"/>
          <ac:picMkLst>
            <pc:docMk/>
            <pc:sldMk cId="1595359083" sldId="1065"/>
            <ac:picMk id="4" creationId="{74C8DB74-6792-4516-BF21-283DCA95D5E6}"/>
          </ac:picMkLst>
        </pc:picChg>
        <pc:picChg chg="add mod">
          <ac:chgData name="Bruce Telfer" userId="57d10e5ce16f5300" providerId="LiveId" clId="{7B2EFA04-4FE5-4DEE-B405-4DD6D436B655}" dt="2019-11-06T19:58:36.023" v="1336" actId="1036"/>
          <ac:picMkLst>
            <pc:docMk/>
            <pc:sldMk cId="1595359083" sldId="1065"/>
            <ac:picMk id="5" creationId="{C7A96438-B3F0-40E6-B5A8-939386BC2D23}"/>
          </ac:picMkLst>
        </pc:picChg>
      </pc:sldChg>
      <pc:sldChg chg="addSp modSp add ord">
        <pc:chgData name="Bruce Telfer" userId="57d10e5ce16f5300" providerId="LiveId" clId="{7B2EFA04-4FE5-4DEE-B405-4DD6D436B655}" dt="2019-11-06T19:05:39.655" v="838"/>
        <pc:sldMkLst>
          <pc:docMk/>
          <pc:sldMk cId="3780872863" sldId="1066"/>
        </pc:sldMkLst>
        <pc:picChg chg="add mod">
          <ac:chgData name="Bruce Telfer" userId="57d10e5ce16f5300" providerId="LiveId" clId="{7B2EFA04-4FE5-4DEE-B405-4DD6D436B655}" dt="2019-11-06T17:26:11.901" v="178" actId="14100"/>
          <ac:picMkLst>
            <pc:docMk/>
            <pc:sldMk cId="3780872863" sldId="1066"/>
            <ac:picMk id="3" creationId="{DAA3A843-5456-47AF-8140-B2D9121EFAEA}"/>
          </ac:picMkLst>
        </pc:picChg>
      </pc:sldChg>
      <pc:sldChg chg="addSp modSp add del">
        <pc:chgData name="Bruce Telfer" userId="57d10e5ce16f5300" providerId="LiveId" clId="{7B2EFA04-4FE5-4DEE-B405-4DD6D436B655}" dt="2019-11-06T17:55:37.519" v="234" actId="2696"/>
        <pc:sldMkLst>
          <pc:docMk/>
          <pc:sldMk cId="4020008446" sldId="1067"/>
        </pc:sldMkLst>
        <pc:picChg chg="add mod">
          <ac:chgData name="Bruce Telfer" userId="57d10e5ce16f5300" providerId="LiveId" clId="{7B2EFA04-4FE5-4DEE-B405-4DD6D436B655}" dt="2019-11-06T17:29:39.378" v="180"/>
          <ac:picMkLst>
            <pc:docMk/>
            <pc:sldMk cId="4020008446" sldId="1067"/>
            <ac:picMk id="3" creationId="{D46E4268-2EC7-4704-BF2B-440B81A102F9}"/>
          </ac:picMkLst>
        </pc:picChg>
        <pc:picChg chg="add mod">
          <ac:chgData name="Bruce Telfer" userId="57d10e5ce16f5300" providerId="LiveId" clId="{7B2EFA04-4FE5-4DEE-B405-4DD6D436B655}" dt="2019-11-06T17:31:11.783" v="181"/>
          <ac:picMkLst>
            <pc:docMk/>
            <pc:sldMk cId="4020008446" sldId="1067"/>
            <ac:picMk id="5" creationId="{39049C13-015F-442D-91D9-AA4DA100D685}"/>
          </ac:picMkLst>
        </pc:picChg>
      </pc:sldChg>
      <pc:sldChg chg="addSp modSp add ord">
        <pc:chgData name="Bruce Telfer" userId="57d10e5ce16f5300" providerId="LiveId" clId="{7B2EFA04-4FE5-4DEE-B405-4DD6D436B655}" dt="2019-11-06T19:27:31.589" v="1196"/>
        <pc:sldMkLst>
          <pc:docMk/>
          <pc:sldMk cId="127001385" sldId="1068"/>
        </pc:sldMkLst>
        <pc:picChg chg="add mod">
          <ac:chgData name="Bruce Telfer" userId="57d10e5ce16f5300" providerId="LiveId" clId="{7B2EFA04-4FE5-4DEE-B405-4DD6D436B655}" dt="2019-11-06T17:32:12.960" v="187" actId="14100"/>
          <ac:picMkLst>
            <pc:docMk/>
            <pc:sldMk cId="127001385" sldId="1068"/>
            <ac:picMk id="3" creationId="{3FF5A212-3968-4865-A5E6-F2F763AC2628}"/>
          </ac:picMkLst>
        </pc:picChg>
      </pc:sldChg>
      <pc:sldChg chg="addSp modSp add">
        <pc:chgData name="Bruce Telfer" userId="57d10e5ce16f5300" providerId="LiveId" clId="{7B2EFA04-4FE5-4DEE-B405-4DD6D436B655}" dt="2019-11-06T17:33:15.434" v="189"/>
        <pc:sldMkLst>
          <pc:docMk/>
          <pc:sldMk cId="1617880888" sldId="1069"/>
        </pc:sldMkLst>
        <pc:picChg chg="add mod">
          <ac:chgData name="Bruce Telfer" userId="57d10e5ce16f5300" providerId="LiveId" clId="{7B2EFA04-4FE5-4DEE-B405-4DD6D436B655}" dt="2019-11-06T17:33:15.434" v="189"/>
          <ac:picMkLst>
            <pc:docMk/>
            <pc:sldMk cId="1617880888" sldId="1069"/>
            <ac:picMk id="3" creationId="{0CC7E04C-3D7F-4D05-81D4-0D8DB5950A9E}"/>
          </ac:picMkLst>
        </pc:picChg>
      </pc:sldChg>
      <pc:sldChg chg="addSp modSp add ord">
        <pc:chgData name="Bruce Telfer" userId="57d10e5ce16f5300" providerId="LiveId" clId="{7B2EFA04-4FE5-4DEE-B405-4DD6D436B655}" dt="2019-11-06T17:38:15.712" v="209"/>
        <pc:sldMkLst>
          <pc:docMk/>
          <pc:sldMk cId="2471819045" sldId="1070"/>
        </pc:sldMkLst>
        <pc:spChg chg="add mod">
          <ac:chgData name="Bruce Telfer" userId="57d10e5ce16f5300" providerId="LiveId" clId="{7B2EFA04-4FE5-4DEE-B405-4DD6D436B655}" dt="2019-11-06T17:38:10.580" v="208" actId="14838"/>
          <ac:spMkLst>
            <pc:docMk/>
            <pc:sldMk cId="2471819045" sldId="1070"/>
            <ac:spMk id="4" creationId="{5B68520C-B323-4226-B526-E9C655DD89A0}"/>
          </ac:spMkLst>
        </pc:spChg>
        <pc:picChg chg="add mod">
          <ac:chgData name="Bruce Telfer" userId="57d10e5ce16f5300" providerId="LiveId" clId="{7B2EFA04-4FE5-4DEE-B405-4DD6D436B655}" dt="2019-11-06T17:37:03.456" v="195" actId="14100"/>
          <ac:picMkLst>
            <pc:docMk/>
            <pc:sldMk cId="2471819045" sldId="1070"/>
            <ac:picMk id="3" creationId="{19846EFB-A1A4-4D9D-B501-FAA73EF2CF73}"/>
          </ac:picMkLst>
        </pc:picChg>
      </pc:sldChg>
      <pc:sldChg chg="addSp modSp add ord">
        <pc:chgData name="Bruce Telfer" userId="57d10e5ce16f5300" providerId="LiveId" clId="{7B2EFA04-4FE5-4DEE-B405-4DD6D436B655}" dt="2019-11-06T19:07:54.703" v="863"/>
        <pc:sldMkLst>
          <pc:docMk/>
          <pc:sldMk cId="3080336418" sldId="1071"/>
        </pc:sldMkLst>
        <pc:picChg chg="add mod">
          <ac:chgData name="Bruce Telfer" userId="57d10e5ce16f5300" providerId="LiveId" clId="{7B2EFA04-4FE5-4DEE-B405-4DD6D436B655}" dt="2019-11-06T17:41:26.508" v="218" actId="14100"/>
          <ac:picMkLst>
            <pc:docMk/>
            <pc:sldMk cId="3080336418" sldId="1071"/>
            <ac:picMk id="3" creationId="{D60B3523-92F5-49EA-9C89-AF460B1B2A29}"/>
          </ac:picMkLst>
        </pc:picChg>
      </pc:sldChg>
      <pc:sldChg chg="addSp modSp add ord">
        <pc:chgData name="Bruce Telfer" userId="57d10e5ce16f5300" providerId="LiveId" clId="{7B2EFA04-4FE5-4DEE-B405-4DD6D436B655}" dt="2019-11-07T08:27:59.353" v="1935" actId="12788"/>
        <pc:sldMkLst>
          <pc:docMk/>
          <pc:sldMk cId="1389635667" sldId="1072"/>
        </pc:sldMkLst>
        <pc:picChg chg="add mod">
          <ac:chgData name="Bruce Telfer" userId="57d10e5ce16f5300" providerId="LiveId" clId="{7B2EFA04-4FE5-4DEE-B405-4DD6D436B655}" dt="2019-11-07T08:27:59.353" v="1935" actId="12788"/>
          <ac:picMkLst>
            <pc:docMk/>
            <pc:sldMk cId="1389635667" sldId="1072"/>
            <ac:picMk id="3" creationId="{1A676B0B-C9C7-461B-8F48-1B934744FBCA}"/>
          </ac:picMkLst>
        </pc:picChg>
      </pc:sldChg>
      <pc:sldChg chg="addSp delSp modSp add del">
        <pc:chgData name="Bruce Telfer" userId="57d10e5ce16f5300" providerId="LiveId" clId="{7B2EFA04-4FE5-4DEE-B405-4DD6D436B655}" dt="2019-11-06T21:45:40.655" v="1440" actId="2696"/>
        <pc:sldMkLst>
          <pc:docMk/>
          <pc:sldMk cId="2543300929" sldId="1073"/>
        </pc:sldMkLst>
        <pc:picChg chg="add del mod">
          <ac:chgData name="Bruce Telfer" userId="57d10e5ce16f5300" providerId="LiveId" clId="{7B2EFA04-4FE5-4DEE-B405-4DD6D436B655}" dt="2019-11-06T17:49:07.870" v="226" actId="478"/>
          <ac:picMkLst>
            <pc:docMk/>
            <pc:sldMk cId="2543300929" sldId="1073"/>
            <ac:picMk id="3" creationId="{BB059121-7C7E-459E-9B84-ADD3FA3D6DD2}"/>
          </ac:picMkLst>
        </pc:picChg>
        <pc:picChg chg="add mod">
          <ac:chgData name="Bruce Telfer" userId="57d10e5ce16f5300" providerId="LiveId" clId="{7B2EFA04-4FE5-4DEE-B405-4DD6D436B655}" dt="2019-11-06T17:51:14.479" v="229" actId="14100"/>
          <ac:picMkLst>
            <pc:docMk/>
            <pc:sldMk cId="2543300929" sldId="1073"/>
            <ac:picMk id="5" creationId="{EFDA1FDA-DC83-4585-B6C5-F0306F16CA80}"/>
          </ac:picMkLst>
        </pc:picChg>
      </pc:sldChg>
      <pc:sldChg chg="addSp modSp add ord">
        <pc:chgData name="Bruce Telfer" userId="57d10e5ce16f5300" providerId="LiveId" clId="{7B2EFA04-4FE5-4DEE-B405-4DD6D436B655}" dt="2019-11-06T19:32:58.531" v="1216"/>
        <pc:sldMkLst>
          <pc:docMk/>
          <pc:sldMk cId="2784017848" sldId="1074"/>
        </pc:sldMkLst>
        <pc:picChg chg="add mod">
          <ac:chgData name="Bruce Telfer" userId="57d10e5ce16f5300" providerId="LiveId" clId="{7B2EFA04-4FE5-4DEE-B405-4DD6D436B655}" dt="2019-11-06T17:52:56.008" v="231"/>
          <ac:picMkLst>
            <pc:docMk/>
            <pc:sldMk cId="2784017848" sldId="1074"/>
            <ac:picMk id="3" creationId="{442FFF66-8AD2-4806-8F3D-3D33E66D0E52}"/>
          </ac:picMkLst>
        </pc:picChg>
      </pc:sldChg>
      <pc:sldChg chg="addSp modSp add">
        <pc:chgData name="Bruce Telfer" userId="57d10e5ce16f5300" providerId="LiveId" clId="{7B2EFA04-4FE5-4DEE-B405-4DD6D436B655}" dt="2019-11-06T17:55:30.086" v="233"/>
        <pc:sldMkLst>
          <pc:docMk/>
          <pc:sldMk cId="362499944" sldId="1075"/>
        </pc:sldMkLst>
        <pc:picChg chg="add mod">
          <ac:chgData name="Bruce Telfer" userId="57d10e5ce16f5300" providerId="LiveId" clId="{7B2EFA04-4FE5-4DEE-B405-4DD6D436B655}" dt="2019-11-06T17:55:30.086" v="233"/>
          <ac:picMkLst>
            <pc:docMk/>
            <pc:sldMk cId="362499944" sldId="1075"/>
            <ac:picMk id="3" creationId="{BB13ECF9-A669-4B78-B97C-80060C650AB4}"/>
          </ac:picMkLst>
        </pc:picChg>
      </pc:sldChg>
      <pc:sldChg chg="addSp modSp add ord">
        <pc:chgData name="Bruce Telfer" userId="57d10e5ce16f5300" providerId="LiveId" clId="{7B2EFA04-4FE5-4DEE-B405-4DD6D436B655}" dt="2019-11-06T19:07:22.604" v="861" actId="1076"/>
        <pc:sldMkLst>
          <pc:docMk/>
          <pc:sldMk cId="488212963" sldId="1076"/>
        </pc:sldMkLst>
        <pc:spChg chg="add mod">
          <ac:chgData name="Bruce Telfer" userId="57d10e5ce16f5300" providerId="LiveId" clId="{7B2EFA04-4FE5-4DEE-B405-4DD6D436B655}" dt="2019-11-06T19:07:22.604" v="861" actId="1076"/>
          <ac:spMkLst>
            <pc:docMk/>
            <pc:sldMk cId="488212963" sldId="1076"/>
            <ac:spMk id="4" creationId="{B5FA511D-A0C2-43BC-9E89-5C5D4826401B}"/>
          </ac:spMkLst>
        </pc:spChg>
        <pc:picChg chg="add mod">
          <ac:chgData name="Bruce Telfer" userId="57d10e5ce16f5300" providerId="LiveId" clId="{7B2EFA04-4FE5-4DEE-B405-4DD6D436B655}" dt="2019-11-06T18:06:05.022" v="247" actId="14100"/>
          <ac:picMkLst>
            <pc:docMk/>
            <pc:sldMk cId="488212963" sldId="1076"/>
            <ac:picMk id="3" creationId="{6600F59B-131E-40BD-AC39-755DA970C5D7}"/>
          </ac:picMkLst>
        </pc:picChg>
      </pc:sldChg>
      <pc:sldChg chg="addSp modSp add del">
        <pc:chgData name="Bruce Telfer" userId="57d10e5ce16f5300" providerId="LiveId" clId="{7B2EFA04-4FE5-4DEE-B405-4DD6D436B655}" dt="2019-11-06T18:00:57.031" v="241" actId="2696"/>
        <pc:sldMkLst>
          <pc:docMk/>
          <pc:sldMk cId="1106832012" sldId="1076"/>
        </pc:sldMkLst>
        <pc:picChg chg="add mod">
          <ac:chgData name="Bruce Telfer" userId="57d10e5ce16f5300" providerId="LiveId" clId="{7B2EFA04-4FE5-4DEE-B405-4DD6D436B655}" dt="2019-11-06T18:00:47.527" v="240" actId="14100"/>
          <ac:picMkLst>
            <pc:docMk/>
            <pc:sldMk cId="1106832012" sldId="1076"/>
            <ac:picMk id="3" creationId="{80C6CB51-309E-4A3A-B942-128713B03DFB}"/>
          </ac:picMkLst>
        </pc:picChg>
      </pc:sldChg>
      <pc:sldChg chg="addSp delSp modSp add ord">
        <pc:chgData name="Bruce Telfer" userId="57d10e5ce16f5300" providerId="LiveId" clId="{7B2EFA04-4FE5-4DEE-B405-4DD6D436B655}" dt="2019-11-06T19:29:41.574" v="1201"/>
        <pc:sldMkLst>
          <pc:docMk/>
          <pc:sldMk cId="2458347773" sldId="1077"/>
        </pc:sldMkLst>
        <pc:spChg chg="add del">
          <ac:chgData name="Bruce Telfer" userId="57d10e5ce16f5300" providerId="LiveId" clId="{7B2EFA04-4FE5-4DEE-B405-4DD6D436B655}" dt="2019-11-06T18:22:26.642" v="343" actId="478"/>
          <ac:spMkLst>
            <pc:docMk/>
            <pc:sldMk cId="2458347773" sldId="1077"/>
            <ac:spMk id="2" creationId="{8DCF771C-B591-472A-9FB4-FC4CF507BCFA}"/>
          </ac:spMkLst>
        </pc:spChg>
        <pc:picChg chg="add mod">
          <ac:chgData name="Bruce Telfer" userId="57d10e5ce16f5300" providerId="LiveId" clId="{7B2EFA04-4FE5-4DEE-B405-4DD6D436B655}" dt="2019-11-06T18:32:10.879" v="368" actId="12788"/>
          <ac:picMkLst>
            <pc:docMk/>
            <pc:sldMk cId="2458347773" sldId="1077"/>
            <ac:picMk id="4" creationId="{97DE2151-FC90-4810-BBC5-7758B17B7C81}"/>
          </ac:picMkLst>
        </pc:picChg>
      </pc:sldChg>
      <pc:sldChg chg="addSp modSp add ord">
        <pc:chgData name="Bruce Telfer" userId="57d10e5ce16f5300" providerId="LiveId" clId="{7B2EFA04-4FE5-4DEE-B405-4DD6D436B655}" dt="2019-11-06T19:27:59.588" v="1197"/>
        <pc:sldMkLst>
          <pc:docMk/>
          <pc:sldMk cId="395823538" sldId="1078"/>
        </pc:sldMkLst>
        <pc:picChg chg="add mod">
          <ac:chgData name="Bruce Telfer" userId="57d10e5ce16f5300" providerId="LiveId" clId="{7B2EFA04-4FE5-4DEE-B405-4DD6D436B655}" dt="2019-11-06T18:26:34.519" v="357" actId="14100"/>
          <ac:picMkLst>
            <pc:docMk/>
            <pc:sldMk cId="395823538" sldId="1078"/>
            <ac:picMk id="3" creationId="{EB4E2FF1-43A3-411B-8EF5-F74E67B079E1}"/>
          </ac:picMkLst>
        </pc:picChg>
      </pc:sldChg>
      <pc:sldChg chg="addSp modSp add ord">
        <pc:chgData name="Bruce Telfer" userId="57d10e5ce16f5300" providerId="LiveId" clId="{7B2EFA04-4FE5-4DEE-B405-4DD6D436B655}" dt="2019-11-06T19:30:22.711" v="1202"/>
        <pc:sldMkLst>
          <pc:docMk/>
          <pc:sldMk cId="2086438075" sldId="1079"/>
        </pc:sldMkLst>
        <pc:picChg chg="add mod">
          <ac:chgData name="Bruce Telfer" userId="57d10e5ce16f5300" providerId="LiveId" clId="{7B2EFA04-4FE5-4DEE-B405-4DD6D436B655}" dt="2019-11-06T18:31:48.649" v="367" actId="14100"/>
          <ac:picMkLst>
            <pc:docMk/>
            <pc:sldMk cId="2086438075" sldId="1079"/>
            <ac:picMk id="3" creationId="{04063AB0-0D9D-41BE-8E40-BD9A0DC48D7A}"/>
          </ac:picMkLst>
        </pc:picChg>
      </pc:sldChg>
      <pc:sldChg chg="del">
        <pc:chgData name="Bruce Telfer" userId="57d10e5ce16f5300" providerId="LiveId" clId="{7B2EFA04-4FE5-4DEE-B405-4DD6D436B655}" dt="2019-11-06T18:51:56.183" v="527" actId="2696"/>
        <pc:sldMkLst>
          <pc:docMk/>
          <pc:sldMk cId="436640280" sldId="1080"/>
        </pc:sldMkLst>
      </pc:sldChg>
      <pc:sldChg chg="addSp delSp modSp add ord">
        <pc:chgData name="Bruce Telfer" userId="57d10e5ce16f5300" providerId="LiveId" clId="{7B2EFA04-4FE5-4DEE-B405-4DD6D436B655}" dt="2019-11-07T13:10:33.301" v="2371" actId="1076"/>
        <pc:sldMkLst>
          <pc:docMk/>
          <pc:sldMk cId="1579349710" sldId="1081"/>
        </pc:sldMkLst>
        <pc:spChg chg="add del mod">
          <ac:chgData name="Bruce Telfer" userId="57d10e5ce16f5300" providerId="LiveId" clId="{7B2EFA04-4FE5-4DEE-B405-4DD6D436B655}" dt="2019-11-06T18:47:56.970" v="403" actId="478"/>
          <ac:spMkLst>
            <pc:docMk/>
            <pc:sldMk cId="1579349710" sldId="1081"/>
            <ac:spMk id="4" creationId="{08D62066-B12D-49A8-B6E6-760F8F3AB1B9}"/>
          </ac:spMkLst>
        </pc:spChg>
        <pc:spChg chg="add del mod">
          <ac:chgData name="Bruce Telfer" userId="57d10e5ce16f5300" providerId="LiveId" clId="{7B2EFA04-4FE5-4DEE-B405-4DD6D436B655}" dt="2019-11-06T18:48:07.969" v="405" actId="478"/>
          <ac:spMkLst>
            <pc:docMk/>
            <pc:sldMk cId="1579349710" sldId="1081"/>
            <ac:spMk id="5" creationId="{1FA707A4-3F8D-402B-91A2-4A48B45B90E0}"/>
          </ac:spMkLst>
        </pc:spChg>
        <pc:spChg chg="add mod">
          <ac:chgData name="Bruce Telfer" userId="57d10e5ce16f5300" providerId="LiveId" clId="{7B2EFA04-4FE5-4DEE-B405-4DD6D436B655}" dt="2019-11-07T13:05:59.576" v="2330" actId="14838"/>
          <ac:spMkLst>
            <pc:docMk/>
            <pc:sldMk cId="1579349710" sldId="1081"/>
            <ac:spMk id="6" creationId="{CDB2BA86-5E26-4F03-8848-78168291F219}"/>
          </ac:spMkLst>
        </pc:spChg>
        <pc:spChg chg="add mod">
          <ac:chgData name="Bruce Telfer" userId="57d10e5ce16f5300" providerId="LiveId" clId="{7B2EFA04-4FE5-4DEE-B405-4DD6D436B655}" dt="2019-11-07T13:10:27.299" v="2369" actId="6549"/>
          <ac:spMkLst>
            <pc:docMk/>
            <pc:sldMk cId="1579349710" sldId="1081"/>
            <ac:spMk id="10" creationId="{88EFA892-5385-4D40-8FFD-CAE1C0B3836F}"/>
          </ac:spMkLst>
        </pc:spChg>
        <pc:spChg chg="del">
          <ac:chgData name="Bruce Telfer" userId="57d10e5ce16f5300" providerId="LiveId" clId="{7B2EFA04-4FE5-4DEE-B405-4DD6D436B655}" dt="2019-11-06T18:47:51.746" v="402" actId="478"/>
          <ac:spMkLst>
            <pc:docMk/>
            <pc:sldMk cId="1579349710" sldId="1081"/>
            <ac:spMk id="2050" creationId="{4705EA63-3BB5-4717-8A4B-0F85C83532C6}"/>
          </ac:spMkLst>
        </pc:spChg>
        <pc:spChg chg="mod">
          <ac:chgData name="Bruce Telfer" userId="57d10e5ce16f5300" providerId="LiveId" clId="{7B2EFA04-4FE5-4DEE-B405-4DD6D436B655}" dt="2019-11-07T13:09:13.638" v="2357" actId="20577"/>
          <ac:spMkLst>
            <pc:docMk/>
            <pc:sldMk cId="1579349710" sldId="1081"/>
            <ac:spMk id="2051" creationId="{EECEA383-C76F-4657-B55D-C32A43E620F7}"/>
          </ac:spMkLst>
        </pc:spChg>
        <pc:picChg chg="del ord">
          <ac:chgData name="Bruce Telfer" userId="57d10e5ce16f5300" providerId="LiveId" clId="{7B2EFA04-4FE5-4DEE-B405-4DD6D436B655}" dt="2019-11-07T13:04:08.202" v="2311" actId="478"/>
          <ac:picMkLst>
            <pc:docMk/>
            <pc:sldMk cId="1579349710" sldId="1081"/>
            <ac:picMk id="3" creationId="{070D5BB3-E7DE-4A9B-B2FB-79ED5CE12552}"/>
          </ac:picMkLst>
        </pc:picChg>
        <pc:picChg chg="add del">
          <ac:chgData name="Bruce Telfer" userId="57d10e5ce16f5300" providerId="LiveId" clId="{7B2EFA04-4FE5-4DEE-B405-4DD6D436B655}" dt="2019-11-07T13:04:16.083" v="2313"/>
          <ac:picMkLst>
            <pc:docMk/>
            <pc:sldMk cId="1579349710" sldId="1081"/>
            <ac:picMk id="7" creationId="{96EEFF3E-5A20-44A8-B3C1-AC546FE2A9C2}"/>
          </ac:picMkLst>
        </pc:picChg>
        <pc:picChg chg="add mod ord">
          <ac:chgData name="Bruce Telfer" userId="57d10e5ce16f5300" providerId="LiveId" clId="{7B2EFA04-4FE5-4DEE-B405-4DD6D436B655}" dt="2019-11-07T13:10:33.301" v="2371" actId="1076"/>
          <ac:picMkLst>
            <pc:docMk/>
            <pc:sldMk cId="1579349710" sldId="1081"/>
            <ac:picMk id="9" creationId="{0F099C3F-4DFD-4C3C-BE4B-5BD224E98659}"/>
          </ac:picMkLst>
        </pc:picChg>
      </pc:sldChg>
      <pc:sldChg chg="modSp add del">
        <pc:chgData name="Bruce Telfer" userId="57d10e5ce16f5300" providerId="LiveId" clId="{7B2EFA04-4FE5-4DEE-B405-4DD6D436B655}" dt="2019-11-07T13:13:49.610" v="2436" actId="2696"/>
        <pc:sldMkLst>
          <pc:docMk/>
          <pc:sldMk cId="1953212818" sldId="1082"/>
        </pc:sldMkLst>
        <pc:spChg chg="mod">
          <ac:chgData name="Bruce Telfer" userId="57d10e5ce16f5300" providerId="LiveId" clId="{7B2EFA04-4FE5-4DEE-B405-4DD6D436B655}" dt="2019-11-06T18:51:34.077" v="524" actId="1076"/>
          <ac:spMkLst>
            <pc:docMk/>
            <pc:sldMk cId="1953212818" sldId="1082"/>
            <ac:spMk id="6" creationId="{CDB2BA86-5E26-4F03-8848-78168291F219}"/>
          </ac:spMkLst>
        </pc:spChg>
        <pc:spChg chg="mod">
          <ac:chgData name="Bruce Telfer" userId="57d10e5ce16f5300" providerId="LiveId" clId="{7B2EFA04-4FE5-4DEE-B405-4DD6D436B655}" dt="2019-11-06T18:51:07.658" v="480" actId="1076"/>
          <ac:spMkLst>
            <pc:docMk/>
            <pc:sldMk cId="1953212818" sldId="1082"/>
            <ac:spMk id="2051" creationId="{EECEA383-C76F-4657-B55D-C32A43E620F7}"/>
          </ac:spMkLst>
        </pc:spChg>
      </pc:sldChg>
      <pc:sldChg chg="addSp delSp modSp add del">
        <pc:chgData name="Bruce Telfer" userId="57d10e5ce16f5300" providerId="LiveId" clId="{7B2EFA04-4FE5-4DEE-B405-4DD6D436B655}" dt="2019-11-07T13:16:04.475" v="2485" actId="2696"/>
        <pc:sldMkLst>
          <pc:docMk/>
          <pc:sldMk cId="2948881219" sldId="1083"/>
        </pc:sldMkLst>
        <pc:spChg chg="add mod">
          <ac:chgData name="Bruce Telfer" userId="57d10e5ce16f5300" providerId="LiveId" clId="{7B2EFA04-4FE5-4DEE-B405-4DD6D436B655}" dt="2019-11-06T18:53:11.210" v="537" actId="1076"/>
          <ac:spMkLst>
            <pc:docMk/>
            <pc:sldMk cId="2948881219" sldId="1083"/>
            <ac:spMk id="2" creationId="{C7589181-7A37-4B9C-B940-570EAA314CE0}"/>
          </ac:spMkLst>
        </pc:spChg>
        <pc:spChg chg="add del mod">
          <ac:chgData name="Bruce Telfer" userId="57d10e5ce16f5300" providerId="LiveId" clId="{7B2EFA04-4FE5-4DEE-B405-4DD6D436B655}" dt="2019-11-06T18:54:05.493" v="581"/>
          <ac:spMkLst>
            <pc:docMk/>
            <pc:sldMk cId="2948881219" sldId="1083"/>
            <ac:spMk id="4" creationId="{39B38D19-4251-4699-AC36-10A834ED3444}"/>
          </ac:spMkLst>
        </pc:spChg>
        <pc:spChg chg="mod">
          <ac:chgData name="Bruce Telfer" userId="57d10e5ce16f5300" providerId="LiveId" clId="{7B2EFA04-4FE5-4DEE-B405-4DD6D436B655}" dt="2019-11-06T18:54:00.340" v="579" actId="14100"/>
          <ac:spMkLst>
            <pc:docMk/>
            <pc:sldMk cId="2948881219" sldId="1083"/>
            <ac:spMk id="6" creationId="{CDB2BA86-5E26-4F03-8848-78168291F219}"/>
          </ac:spMkLst>
        </pc:spChg>
        <pc:spChg chg="del mod">
          <ac:chgData name="Bruce Telfer" userId="57d10e5ce16f5300" providerId="LiveId" clId="{7B2EFA04-4FE5-4DEE-B405-4DD6D436B655}" dt="2019-11-06T18:52:33.247" v="529" actId="478"/>
          <ac:spMkLst>
            <pc:docMk/>
            <pc:sldMk cId="2948881219" sldId="1083"/>
            <ac:spMk id="2051" creationId="{EECEA383-C76F-4657-B55D-C32A43E620F7}"/>
          </ac:spMkLst>
        </pc:spChg>
      </pc:sldChg>
      <pc:sldChg chg="modSp add del">
        <pc:chgData name="Bruce Telfer" userId="57d10e5ce16f5300" providerId="LiveId" clId="{7B2EFA04-4FE5-4DEE-B405-4DD6D436B655}" dt="2019-11-07T13:18:11.777" v="2549" actId="2696"/>
        <pc:sldMkLst>
          <pc:docMk/>
          <pc:sldMk cId="2307344974" sldId="1084"/>
        </pc:sldMkLst>
        <pc:spChg chg="mod">
          <ac:chgData name="Bruce Telfer" userId="57d10e5ce16f5300" providerId="LiveId" clId="{7B2EFA04-4FE5-4DEE-B405-4DD6D436B655}" dt="2019-11-06T18:56:17.310" v="591" actId="14100"/>
          <ac:spMkLst>
            <pc:docMk/>
            <pc:sldMk cId="2307344974" sldId="1084"/>
            <ac:spMk id="2" creationId="{C7589181-7A37-4B9C-B940-570EAA314CE0}"/>
          </ac:spMkLst>
        </pc:spChg>
        <pc:spChg chg="mod">
          <ac:chgData name="Bruce Telfer" userId="57d10e5ce16f5300" providerId="LiveId" clId="{7B2EFA04-4FE5-4DEE-B405-4DD6D436B655}" dt="2019-11-06T18:58:57.940" v="733" actId="20577"/>
          <ac:spMkLst>
            <pc:docMk/>
            <pc:sldMk cId="2307344974" sldId="1084"/>
            <ac:spMk id="6" creationId="{CDB2BA86-5E26-4F03-8848-78168291F219}"/>
          </ac:spMkLst>
        </pc:spChg>
      </pc:sldChg>
      <pc:sldChg chg="modSp add del">
        <pc:chgData name="Bruce Telfer" userId="57d10e5ce16f5300" providerId="LiveId" clId="{7B2EFA04-4FE5-4DEE-B405-4DD6D436B655}" dt="2019-11-07T13:20:08.068" v="2612" actId="2696"/>
        <pc:sldMkLst>
          <pc:docMk/>
          <pc:sldMk cId="1761947191" sldId="1085"/>
        </pc:sldMkLst>
        <pc:spChg chg="mod">
          <ac:chgData name="Bruce Telfer" userId="57d10e5ce16f5300" providerId="LiveId" clId="{7B2EFA04-4FE5-4DEE-B405-4DD6D436B655}" dt="2019-11-06T18:58:16.516" v="663" actId="1076"/>
          <ac:spMkLst>
            <pc:docMk/>
            <pc:sldMk cId="1761947191" sldId="1085"/>
            <ac:spMk id="2" creationId="{C7589181-7A37-4B9C-B940-570EAA314CE0}"/>
          </ac:spMkLst>
        </pc:spChg>
      </pc:sldChg>
      <pc:sldChg chg="addSp delSp modSp add">
        <pc:chgData name="Bruce Telfer" userId="57d10e5ce16f5300" providerId="LiveId" clId="{7B2EFA04-4FE5-4DEE-B405-4DD6D436B655}" dt="2019-11-06T19:04:23.826" v="836" actId="20577"/>
        <pc:sldMkLst>
          <pc:docMk/>
          <pc:sldMk cId="2332190062" sldId="1086"/>
        </pc:sldMkLst>
        <pc:spChg chg="mod">
          <ac:chgData name="Bruce Telfer" userId="57d10e5ce16f5300" providerId="LiveId" clId="{7B2EFA04-4FE5-4DEE-B405-4DD6D436B655}" dt="2019-11-06T19:04:23.826" v="836" actId="20577"/>
          <ac:spMkLst>
            <pc:docMk/>
            <pc:sldMk cId="2332190062" sldId="1086"/>
            <ac:spMk id="2" creationId="{C7589181-7A37-4B9C-B940-570EAA314CE0}"/>
          </ac:spMkLst>
        </pc:spChg>
        <pc:spChg chg="mod">
          <ac:chgData name="Bruce Telfer" userId="57d10e5ce16f5300" providerId="LiveId" clId="{7B2EFA04-4FE5-4DEE-B405-4DD6D436B655}" dt="2019-11-06T19:04:00.557" v="834" actId="14838"/>
          <ac:spMkLst>
            <pc:docMk/>
            <pc:sldMk cId="2332190062" sldId="1086"/>
            <ac:spMk id="6" creationId="{CDB2BA86-5E26-4F03-8848-78168291F219}"/>
          </ac:spMkLst>
        </pc:spChg>
        <pc:picChg chg="del">
          <ac:chgData name="Bruce Telfer" userId="57d10e5ce16f5300" providerId="LiveId" clId="{7B2EFA04-4FE5-4DEE-B405-4DD6D436B655}" dt="2019-11-06T19:03:34.026" v="830" actId="478"/>
          <ac:picMkLst>
            <pc:docMk/>
            <pc:sldMk cId="2332190062" sldId="1086"/>
            <ac:picMk id="3" creationId="{070D5BB3-E7DE-4A9B-B2FB-79ED5CE12552}"/>
          </ac:picMkLst>
        </pc:picChg>
        <pc:picChg chg="add mod">
          <ac:chgData name="Bruce Telfer" userId="57d10e5ce16f5300" providerId="LiveId" clId="{7B2EFA04-4FE5-4DEE-B405-4DD6D436B655}" dt="2019-11-06T19:03:48.085" v="833" actId="167"/>
          <ac:picMkLst>
            <pc:docMk/>
            <pc:sldMk cId="2332190062" sldId="1086"/>
            <ac:picMk id="5" creationId="{99611DB4-F090-4BB3-9E69-FA4E52DED67A}"/>
          </ac:picMkLst>
        </pc:picChg>
      </pc:sldChg>
      <pc:sldChg chg="addSp delSp modSp add">
        <pc:chgData name="Bruce Telfer" userId="57d10e5ce16f5300" providerId="LiveId" clId="{7B2EFA04-4FE5-4DEE-B405-4DD6D436B655}" dt="2019-11-06T19:15:14.202" v="908"/>
        <pc:sldMkLst>
          <pc:docMk/>
          <pc:sldMk cId="1174289560" sldId="1087"/>
        </pc:sldMkLst>
        <pc:spChg chg="add mod">
          <ac:chgData name="Bruce Telfer" userId="57d10e5ce16f5300" providerId="LiveId" clId="{7B2EFA04-4FE5-4DEE-B405-4DD6D436B655}" dt="2019-11-06T19:14:33.204" v="906" actId="1076"/>
          <ac:spMkLst>
            <pc:docMk/>
            <pc:sldMk cId="1174289560" sldId="1087"/>
            <ac:spMk id="4" creationId="{7F1DB71B-4CF8-4A25-83CD-9CEB5E6F2E7E}"/>
          </ac:spMkLst>
        </pc:spChg>
        <pc:picChg chg="add mod">
          <ac:chgData name="Bruce Telfer" userId="57d10e5ce16f5300" providerId="LiveId" clId="{7B2EFA04-4FE5-4DEE-B405-4DD6D436B655}" dt="2019-11-06T19:12:24.097" v="870" actId="1076"/>
          <ac:picMkLst>
            <pc:docMk/>
            <pc:sldMk cId="1174289560" sldId="1087"/>
            <ac:picMk id="3" creationId="{8DD27B1D-4BB3-4A1F-9D35-A0CE30C989F6}"/>
          </ac:picMkLst>
        </pc:picChg>
        <pc:picChg chg="add del mod">
          <ac:chgData name="Bruce Telfer" userId="57d10e5ce16f5300" providerId="LiveId" clId="{7B2EFA04-4FE5-4DEE-B405-4DD6D436B655}" dt="2019-11-06T19:15:14.202" v="908"/>
          <ac:picMkLst>
            <pc:docMk/>
            <pc:sldMk cId="1174289560" sldId="1087"/>
            <ac:picMk id="6" creationId="{50EE1724-8664-49D6-A944-55C6D9367F11}"/>
          </ac:picMkLst>
        </pc:picChg>
      </pc:sldChg>
      <pc:sldChg chg="addSp add del">
        <pc:chgData name="Bruce Telfer" userId="57d10e5ce16f5300" providerId="LiveId" clId="{7B2EFA04-4FE5-4DEE-B405-4DD6D436B655}" dt="2019-11-06T19:11:29.339" v="867" actId="2696"/>
        <pc:sldMkLst>
          <pc:docMk/>
          <pc:sldMk cId="3291073244" sldId="1087"/>
        </pc:sldMkLst>
        <pc:picChg chg="add">
          <ac:chgData name="Bruce Telfer" userId="57d10e5ce16f5300" providerId="LiveId" clId="{7B2EFA04-4FE5-4DEE-B405-4DD6D436B655}" dt="2019-11-06T19:11:26.318" v="866"/>
          <ac:picMkLst>
            <pc:docMk/>
            <pc:sldMk cId="3291073244" sldId="1087"/>
            <ac:picMk id="2" creationId="{8C9C11AD-59FB-427D-B388-DF3672BC2A9A}"/>
          </ac:picMkLst>
        </pc:picChg>
      </pc:sldChg>
      <pc:sldChg chg="addSp modSp add">
        <pc:chgData name="Bruce Telfer" userId="57d10e5ce16f5300" providerId="LiveId" clId="{7B2EFA04-4FE5-4DEE-B405-4DD6D436B655}" dt="2019-11-06T19:18:44.591" v="985" actId="14100"/>
        <pc:sldMkLst>
          <pc:docMk/>
          <pc:sldMk cId="3186668658" sldId="1088"/>
        </pc:sldMkLst>
        <pc:spChg chg="add mod">
          <ac:chgData name="Bruce Telfer" userId="57d10e5ce16f5300" providerId="LiveId" clId="{7B2EFA04-4FE5-4DEE-B405-4DD6D436B655}" dt="2019-11-06T19:17:37.537" v="936" actId="12788"/>
          <ac:spMkLst>
            <pc:docMk/>
            <pc:sldMk cId="3186668658" sldId="1088"/>
            <ac:spMk id="2" creationId="{E1E676F7-21CD-4DD9-8286-0728425EDF94}"/>
          </ac:spMkLst>
        </pc:spChg>
        <pc:spChg chg="mod">
          <ac:chgData name="Bruce Telfer" userId="57d10e5ce16f5300" providerId="LiveId" clId="{7B2EFA04-4FE5-4DEE-B405-4DD6D436B655}" dt="2019-11-06T19:18:44.591" v="985" actId="14100"/>
          <ac:spMkLst>
            <pc:docMk/>
            <pc:sldMk cId="3186668658" sldId="1088"/>
            <ac:spMk id="4" creationId="{7F1DB71B-4CF8-4A25-83CD-9CEB5E6F2E7E}"/>
          </ac:spMkLst>
        </pc:spChg>
        <pc:picChg chg="mod">
          <ac:chgData name="Bruce Telfer" userId="57d10e5ce16f5300" providerId="LiveId" clId="{7B2EFA04-4FE5-4DEE-B405-4DD6D436B655}" dt="2019-11-06T19:16:16.109" v="923" actId="1076"/>
          <ac:picMkLst>
            <pc:docMk/>
            <pc:sldMk cId="3186668658" sldId="1088"/>
            <ac:picMk id="3" creationId="{8DD27B1D-4BB3-4A1F-9D35-A0CE30C989F6}"/>
          </ac:picMkLst>
        </pc:picChg>
      </pc:sldChg>
      <pc:sldChg chg="addSp delSp modSp add">
        <pc:chgData name="Bruce Telfer" userId="57d10e5ce16f5300" providerId="LiveId" clId="{7B2EFA04-4FE5-4DEE-B405-4DD6D436B655}" dt="2019-11-06T19:22:38.316" v="1057" actId="1076"/>
        <pc:sldMkLst>
          <pc:docMk/>
          <pc:sldMk cId="4284488544" sldId="1089"/>
        </pc:sldMkLst>
        <pc:spChg chg="del mod">
          <ac:chgData name="Bruce Telfer" userId="57d10e5ce16f5300" providerId="LiveId" clId="{7B2EFA04-4FE5-4DEE-B405-4DD6D436B655}" dt="2019-11-06T19:19:17.097" v="991"/>
          <ac:spMkLst>
            <pc:docMk/>
            <pc:sldMk cId="4284488544" sldId="1089"/>
            <ac:spMk id="2" creationId="{E1E676F7-21CD-4DD9-8286-0728425EDF94}"/>
          </ac:spMkLst>
        </pc:spChg>
        <pc:spChg chg="mod">
          <ac:chgData name="Bruce Telfer" userId="57d10e5ce16f5300" providerId="LiveId" clId="{7B2EFA04-4FE5-4DEE-B405-4DD6D436B655}" dt="2019-11-06T19:21:37.010" v="1042" actId="1076"/>
          <ac:spMkLst>
            <pc:docMk/>
            <pc:sldMk cId="4284488544" sldId="1089"/>
            <ac:spMk id="4" creationId="{7F1DB71B-4CF8-4A25-83CD-9CEB5E6F2E7E}"/>
          </ac:spMkLst>
        </pc:spChg>
        <pc:spChg chg="add mod">
          <ac:chgData name="Bruce Telfer" userId="57d10e5ce16f5300" providerId="LiveId" clId="{7B2EFA04-4FE5-4DEE-B405-4DD6D436B655}" dt="2019-11-06T19:22:38.316" v="1057" actId="1076"/>
          <ac:spMkLst>
            <pc:docMk/>
            <pc:sldMk cId="4284488544" sldId="1089"/>
            <ac:spMk id="6" creationId="{B37DE816-A40C-45D8-BBDE-4723D2ED8D08}"/>
          </ac:spMkLst>
        </pc:spChg>
        <pc:spChg chg="add del mod">
          <ac:chgData name="Bruce Telfer" userId="57d10e5ce16f5300" providerId="LiveId" clId="{7B2EFA04-4FE5-4DEE-B405-4DD6D436B655}" dt="2019-11-06T19:19:42.129" v="994" actId="478"/>
          <ac:spMkLst>
            <pc:docMk/>
            <pc:sldMk cId="4284488544" sldId="1089"/>
            <ac:spMk id="7" creationId="{9A5A3E77-A419-4E70-898D-803221710ABF}"/>
          </ac:spMkLst>
        </pc:spChg>
        <pc:picChg chg="add del">
          <ac:chgData name="Bruce Telfer" userId="57d10e5ce16f5300" providerId="LiveId" clId="{7B2EFA04-4FE5-4DEE-B405-4DD6D436B655}" dt="2019-11-06T19:19:17.097" v="989"/>
          <ac:picMkLst>
            <pc:docMk/>
            <pc:sldMk cId="4284488544" sldId="1089"/>
            <ac:picMk id="5" creationId="{FA0F4D6F-4A0E-4362-A1CF-F36EEC49F842}"/>
          </ac:picMkLst>
        </pc:picChg>
      </pc:sldChg>
      <pc:sldChg chg="modSp add">
        <pc:chgData name="Bruce Telfer" userId="57d10e5ce16f5300" providerId="LiveId" clId="{7B2EFA04-4FE5-4DEE-B405-4DD6D436B655}" dt="2019-11-06T19:25:47.663" v="1194" actId="113"/>
        <pc:sldMkLst>
          <pc:docMk/>
          <pc:sldMk cId="1862879077" sldId="1090"/>
        </pc:sldMkLst>
        <pc:spChg chg="mod">
          <ac:chgData name="Bruce Telfer" userId="57d10e5ce16f5300" providerId="LiveId" clId="{7B2EFA04-4FE5-4DEE-B405-4DD6D436B655}" dt="2019-11-06T19:25:34.139" v="1192" actId="20577"/>
          <ac:spMkLst>
            <pc:docMk/>
            <pc:sldMk cId="1862879077" sldId="1090"/>
            <ac:spMk id="4" creationId="{7F1DB71B-4CF8-4A25-83CD-9CEB5E6F2E7E}"/>
          </ac:spMkLst>
        </pc:spChg>
        <pc:spChg chg="mod">
          <ac:chgData name="Bruce Telfer" userId="57d10e5ce16f5300" providerId="LiveId" clId="{7B2EFA04-4FE5-4DEE-B405-4DD6D436B655}" dt="2019-11-06T19:25:47.663" v="1194" actId="113"/>
          <ac:spMkLst>
            <pc:docMk/>
            <pc:sldMk cId="1862879077" sldId="1090"/>
            <ac:spMk id="6" creationId="{B37DE816-A40C-45D8-BBDE-4723D2ED8D08}"/>
          </ac:spMkLst>
        </pc:spChg>
      </pc:sldChg>
      <pc:sldChg chg="addSp modSp add">
        <pc:chgData name="Bruce Telfer" userId="57d10e5ce16f5300" providerId="LiveId" clId="{7B2EFA04-4FE5-4DEE-B405-4DD6D436B655}" dt="2019-11-06T19:32:10.275" v="1215" actId="14100"/>
        <pc:sldMkLst>
          <pc:docMk/>
          <pc:sldMk cId="1228635766" sldId="1091"/>
        </pc:sldMkLst>
        <pc:picChg chg="add mod">
          <ac:chgData name="Bruce Telfer" userId="57d10e5ce16f5300" providerId="LiveId" clId="{7B2EFA04-4FE5-4DEE-B405-4DD6D436B655}" dt="2019-11-06T19:32:10.275" v="1215" actId="14100"/>
          <ac:picMkLst>
            <pc:docMk/>
            <pc:sldMk cId="1228635766" sldId="1091"/>
            <ac:picMk id="3" creationId="{30DBF83D-E8DC-4796-9B55-787E57222C2A}"/>
          </ac:picMkLst>
        </pc:picChg>
      </pc:sldChg>
      <pc:sldChg chg="addSp modSp add">
        <pc:chgData name="Bruce Telfer" userId="57d10e5ce16f5300" providerId="LiveId" clId="{7B2EFA04-4FE5-4DEE-B405-4DD6D436B655}" dt="2019-11-06T19:37:51.747" v="1221" actId="14100"/>
        <pc:sldMkLst>
          <pc:docMk/>
          <pc:sldMk cId="4079149449" sldId="1092"/>
        </pc:sldMkLst>
        <pc:picChg chg="add mod">
          <ac:chgData name="Bruce Telfer" userId="57d10e5ce16f5300" providerId="LiveId" clId="{7B2EFA04-4FE5-4DEE-B405-4DD6D436B655}" dt="2019-11-06T19:37:51.747" v="1221" actId="14100"/>
          <ac:picMkLst>
            <pc:docMk/>
            <pc:sldMk cId="4079149449" sldId="1092"/>
            <ac:picMk id="3" creationId="{8AEDEA7E-A7B5-4877-87A8-CF932B02E35C}"/>
          </ac:picMkLst>
        </pc:picChg>
      </pc:sldChg>
      <pc:sldChg chg="addSp modSp add">
        <pc:chgData name="Bruce Telfer" userId="57d10e5ce16f5300" providerId="LiveId" clId="{7B2EFA04-4FE5-4DEE-B405-4DD6D436B655}" dt="2019-11-06T19:40:51.504" v="1223"/>
        <pc:sldMkLst>
          <pc:docMk/>
          <pc:sldMk cId="1844966981" sldId="1093"/>
        </pc:sldMkLst>
        <pc:picChg chg="add mod">
          <ac:chgData name="Bruce Telfer" userId="57d10e5ce16f5300" providerId="LiveId" clId="{7B2EFA04-4FE5-4DEE-B405-4DD6D436B655}" dt="2019-11-06T19:40:51.504" v="1223"/>
          <ac:picMkLst>
            <pc:docMk/>
            <pc:sldMk cId="1844966981" sldId="1093"/>
            <ac:picMk id="3" creationId="{F96344A4-1A72-480A-9668-F847C5AD16FC}"/>
          </ac:picMkLst>
        </pc:picChg>
      </pc:sldChg>
      <pc:sldChg chg="addSp modSp add">
        <pc:chgData name="Bruce Telfer" userId="57d10e5ce16f5300" providerId="LiveId" clId="{7B2EFA04-4FE5-4DEE-B405-4DD6D436B655}" dt="2019-11-06T19:43:00.761" v="1231" actId="14100"/>
        <pc:sldMkLst>
          <pc:docMk/>
          <pc:sldMk cId="1950973811" sldId="1094"/>
        </pc:sldMkLst>
        <pc:picChg chg="add mod">
          <ac:chgData name="Bruce Telfer" userId="57d10e5ce16f5300" providerId="LiveId" clId="{7B2EFA04-4FE5-4DEE-B405-4DD6D436B655}" dt="2019-11-06T19:43:00.761" v="1231" actId="14100"/>
          <ac:picMkLst>
            <pc:docMk/>
            <pc:sldMk cId="1950973811" sldId="1094"/>
            <ac:picMk id="3" creationId="{84A5FB57-886B-43AC-A1BE-50B6F456976B}"/>
          </ac:picMkLst>
        </pc:picChg>
      </pc:sldChg>
      <pc:sldChg chg="addSp delSp modSp add">
        <pc:chgData name="Bruce Telfer" userId="57d10e5ce16f5300" providerId="LiveId" clId="{7B2EFA04-4FE5-4DEE-B405-4DD6D436B655}" dt="2019-11-06T21:53:05.850" v="1471" actId="14100"/>
        <pc:sldMkLst>
          <pc:docMk/>
          <pc:sldMk cId="2944789346" sldId="1095"/>
        </pc:sldMkLst>
        <pc:picChg chg="add del mod">
          <ac:chgData name="Bruce Telfer" userId="57d10e5ce16f5300" providerId="LiveId" clId="{7B2EFA04-4FE5-4DEE-B405-4DD6D436B655}" dt="2019-11-06T19:45:44.881" v="1242" actId="478"/>
          <ac:picMkLst>
            <pc:docMk/>
            <pc:sldMk cId="2944789346" sldId="1095"/>
            <ac:picMk id="3" creationId="{90ACB2C8-D09C-4DDE-B24D-AD78B76EBAC5}"/>
          </ac:picMkLst>
        </pc:picChg>
        <pc:picChg chg="add mod">
          <ac:chgData name="Bruce Telfer" userId="57d10e5ce16f5300" providerId="LiveId" clId="{7B2EFA04-4FE5-4DEE-B405-4DD6D436B655}" dt="2019-11-06T21:48:13.306" v="1454" actId="14100"/>
          <ac:picMkLst>
            <pc:docMk/>
            <pc:sldMk cId="2944789346" sldId="1095"/>
            <ac:picMk id="5" creationId="{5E67AB34-5A94-4E5A-9128-A23F1064422B}"/>
          </ac:picMkLst>
        </pc:picChg>
        <pc:picChg chg="add del mod ord">
          <ac:chgData name="Bruce Telfer" userId="57d10e5ce16f5300" providerId="LiveId" clId="{7B2EFA04-4FE5-4DEE-B405-4DD6D436B655}" dt="2019-11-06T21:49:15.456" v="1455" actId="478"/>
          <ac:picMkLst>
            <pc:docMk/>
            <pc:sldMk cId="2944789346" sldId="1095"/>
            <ac:picMk id="7" creationId="{6030AA4D-5EF6-4AFD-88BB-8EE91A5FB79F}"/>
          </ac:picMkLst>
        </pc:picChg>
        <pc:picChg chg="add del mod">
          <ac:chgData name="Bruce Telfer" userId="57d10e5ce16f5300" providerId="LiveId" clId="{7B2EFA04-4FE5-4DEE-B405-4DD6D436B655}" dt="2019-11-06T21:50:45.474" v="1462" actId="478"/>
          <ac:picMkLst>
            <pc:docMk/>
            <pc:sldMk cId="2944789346" sldId="1095"/>
            <ac:picMk id="9" creationId="{4AB95174-E14D-4494-82FF-6594B30E1406}"/>
          </ac:picMkLst>
        </pc:picChg>
        <pc:picChg chg="add del mod">
          <ac:chgData name="Bruce Telfer" userId="57d10e5ce16f5300" providerId="LiveId" clId="{7B2EFA04-4FE5-4DEE-B405-4DD6D436B655}" dt="2019-11-06T21:52:41.971" v="1464" actId="478"/>
          <ac:picMkLst>
            <pc:docMk/>
            <pc:sldMk cId="2944789346" sldId="1095"/>
            <ac:picMk id="11" creationId="{C330FE83-C93B-4965-B127-1613E4417DFC}"/>
          </ac:picMkLst>
        </pc:picChg>
        <pc:picChg chg="add mod">
          <ac:chgData name="Bruce Telfer" userId="57d10e5ce16f5300" providerId="LiveId" clId="{7B2EFA04-4FE5-4DEE-B405-4DD6D436B655}" dt="2019-11-06T21:53:05.850" v="1471" actId="14100"/>
          <ac:picMkLst>
            <pc:docMk/>
            <pc:sldMk cId="2944789346" sldId="1095"/>
            <ac:picMk id="13" creationId="{0592AA28-3DE2-4FEF-86C0-880D7486427C}"/>
          </ac:picMkLst>
        </pc:picChg>
      </pc:sldChg>
      <pc:sldChg chg="add">
        <pc:chgData name="Bruce Telfer" userId="57d10e5ce16f5300" providerId="LiveId" clId="{7B2EFA04-4FE5-4DEE-B405-4DD6D436B655}" dt="2019-11-06T19:50:21.678" v="1266"/>
        <pc:sldMkLst>
          <pc:docMk/>
          <pc:sldMk cId="3948805468" sldId="1096"/>
        </pc:sldMkLst>
      </pc:sldChg>
      <pc:sldChg chg="addSp modSp add">
        <pc:chgData name="Bruce Telfer" userId="57d10e5ce16f5300" providerId="LiveId" clId="{7B2EFA04-4FE5-4DEE-B405-4DD6D436B655}" dt="2019-11-06T19:55:01.534" v="1286" actId="14100"/>
        <pc:sldMkLst>
          <pc:docMk/>
          <pc:sldMk cId="3647414711" sldId="1097"/>
        </pc:sldMkLst>
        <pc:picChg chg="add mod">
          <ac:chgData name="Bruce Telfer" userId="57d10e5ce16f5300" providerId="LiveId" clId="{7B2EFA04-4FE5-4DEE-B405-4DD6D436B655}" dt="2019-11-06T19:55:01.534" v="1286" actId="14100"/>
          <ac:picMkLst>
            <pc:docMk/>
            <pc:sldMk cId="3647414711" sldId="1097"/>
            <ac:picMk id="3" creationId="{40EF1841-C5A5-4018-802F-6B7CECB234CC}"/>
          </ac:picMkLst>
        </pc:picChg>
      </pc:sldChg>
      <pc:sldChg chg="addSp modSp add">
        <pc:chgData name="Bruce Telfer" userId="57d10e5ce16f5300" providerId="LiveId" clId="{7B2EFA04-4FE5-4DEE-B405-4DD6D436B655}" dt="2019-11-06T19:56:05.175" v="1298" actId="14100"/>
        <pc:sldMkLst>
          <pc:docMk/>
          <pc:sldMk cId="1769702833" sldId="1098"/>
        </pc:sldMkLst>
        <pc:picChg chg="add mod">
          <ac:chgData name="Bruce Telfer" userId="57d10e5ce16f5300" providerId="LiveId" clId="{7B2EFA04-4FE5-4DEE-B405-4DD6D436B655}" dt="2019-11-06T19:56:05.175" v="1298" actId="14100"/>
          <ac:picMkLst>
            <pc:docMk/>
            <pc:sldMk cId="1769702833" sldId="1098"/>
            <ac:picMk id="3" creationId="{69E22430-889F-4373-8A49-A25BE1D48819}"/>
          </ac:picMkLst>
        </pc:picChg>
      </pc:sldChg>
      <pc:sldChg chg="addSp modSp add">
        <pc:chgData name="Bruce Telfer" userId="57d10e5ce16f5300" providerId="LiveId" clId="{7B2EFA04-4FE5-4DEE-B405-4DD6D436B655}" dt="2019-11-06T20:02:16.344" v="1341" actId="14100"/>
        <pc:sldMkLst>
          <pc:docMk/>
          <pc:sldMk cId="1114884887" sldId="1099"/>
        </pc:sldMkLst>
        <pc:picChg chg="add mod">
          <ac:chgData name="Bruce Telfer" userId="57d10e5ce16f5300" providerId="LiveId" clId="{7B2EFA04-4FE5-4DEE-B405-4DD6D436B655}" dt="2019-11-06T20:02:16.344" v="1341" actId="14100"/>
          <ac:picMkLst>
            <pc:docMk/>
            <pc:sldMk cId="1114884887" sldId="1099"/>
            <ac:picMk id="3" creationId="{7432AF75-AADD-4CFB-86A8-F5553900286B}"/>
          </ac:picMkLst>
        </pc:picChg>
      </pc:sldChg>
      <pc:sldChg chg="add">
        <pc:chgData name="Bruce Telfer" userId="57d10e5ce16f5300" providerId="LiveId" clId="{7B2EFA04-4FE5-4DEE-B405-4DD6D436B655}" dt="2019-11-06T20:09:14.583" v="1418"/>
        <pc:sldMkLst>
          <pc:docMk/>
          <pc:sldMk cId="1527362417" sldId="1100"/>
        </pc:sldMkLst>
      </pc:sldChg>
      <pc:sldChg chg="addSp add del">
        <pc:chgData name="Bruce Telfer" userId="57d10e5ce16f5300" providerId="LiveId" clId="{7B2EFA04-4FE5-4DEE-B405-4DD6D436B655}" dt="2019-11-06T21:58:34.728" v="1478" actId="2696"/>
        <pc:sldMkLst>
          <pc:docMk/>
          <pc:sldMk cId="1032315167" sldId="1101"/>
        </pc:sldMkLst>
        <pc:picChg chg="add">
          <ac:chgData name="Bruce Telfer" userId="57d10e5ce16f5300" providerId="LiveId" clId="{7B2EFA04-4FE5-4DEE-B405-4DD6D436B655}" dt="2019-11-06T21:57:07.571" v="1473"/>
          <ac:picMkLst>
            <pc:docMk/>
            <pc:sldMk cId="1032315167" sldId="1101"/>
            <ac:picMk id="1026" creationId="{09D87C48-1AF7-4953-B1EB-59BB23321B6B}"/>
          </ac:picMkLst>
        </pc:picChg>
      </pc:sldChg>
      <pc:sldChg chg="addSp modSp add">
        <pc:chgData name="Bruce Telfer" userId="57d10e5ce16f5300" providerId="LiveId" clId="{7B2EFA04-4FE5-4DEE-B405-4DD6D436B655}" dt="2019-11-06T21:58:30.810" v="1477" actId="14100"/>
        <pc:sldMkLst>
          <pc:docMk/>
          <pc:sldMk cId="1981409080" sldId="1102"/>
        </pc:sldMkLst>
        <pc:picChg chg="add mod">
          <ac:chgData name="Bruce Telfer" userId="57d10e5ce16f5300" providerId="LiveId" clId="{7B2EFA04-4FE5-4DEE-B405-4DD6D436B655}" dt="2019-11-06T21:58:30.810" v="1477" actId="14100"/>
          <ac:picMkLst>
            <pc:docMk/>
            <pc:sldMk cId="1981409080" sldId="1102"/>
            <ac:picMk id="3074" creationId="{0FA51573-858D-49C8-906F-BC1504893C59}"/>
          </ac:picMkLst>
        </pc:picChg>
      </pc:sldChg>
      <pc:sldChg chg="addSp modSp add ord">
        <pc:chgData name="Bruce Telfer" userId="57d10e5ce16f5300" providerId="LiveId" clId="{7B2EFA04-4FE5-4DEE-B405-4DD6D436B655}" dt="2019-11-06T22:22:22.827" v="1891"/>
        <pc:sldMkLst>
          <pc:docMk/>
          <pc:sldMk cId="696542332" sldId="1103"/>
        </pc:sldMkLst>
        <pc:picChg chg="add mod">
          <ac:chgData name="Bruce Telfer" userId="57d10e5ce16f5300" providerId="LiveId" clId="{7B2EFA04-4FE5-4DEE-B405-4DD6D436B655}" dt="2019-11-06T22:00:07.136" v="1482" actId="14100"/>
          <ac:picMkLst>
            <pc:docMk/>
            <pc:sldMk cId="696542332" sldId="1103"/>
            <ac:picMk id="3" creationId="{A5CB1746-7983-4612-BC79-25714F75F03A}"/>
          </ac:picMkLst>
        </pc:picChg>
      </pc:sldChg>
      <pc:sldChg chg="addSp modSp add">
        <pc:chgData name="Bruce Telfer" userId="57d10e5ce16f5300" providerId="LiveId" clId="{7B2EFA04-4FE5-4DEE-B405-4DD6D436B655}" dt="2019-11-06T22:04:16.764" v="1484"/>
        <pc:sldMkLst>
          <pc:docMk/>
          <pc:sldMk cId="1457445168" sldId="1104"/>
        </pc:sldMkLst>
        <pc:picChg chg="add mod">
          <ac:chgData name="Bruce Telfer" userId="57d10e5ce16f5300" providerId="LiveId" clId="{7B2EFA04-4FE5-4DEE-B405-4DD6D436B655}" dt="2019-11-06T22:04:16.764" v="1484"/>
          <ac:picMkLst>
            <pc:docMk/>
            <pc:sldMk cId="1457445168" sldId="1104"/>
            <ac:picMk id="3" creationId="{A54B13BA-8BCE-4A8C-8523-EAE535B82E79}"/>
          </ac:picMkLst>
        </pc:picChg>
      </pc:sldChg>
      <pc:sldChg chg="addSp modSp add">
        <pc:chgData name="Bruce Telfer" userId="57d10e5ce16f5300" providerId="LiveId" clId="{7B2EFA04-4FE5-4DEE-B405-4DD6D436B655}" dt="2019-11-06T22:18:02.735" v="1877" actId="14100"/>
        <pc:sldMkLst>
          <pc:docMk/>
          <pc:sldMk cId="3399138515" sldId="1105"/>
        </pc:sldMkLst>
        <pc:picChg chg="add mod">
          <ac:chgData name="Bruce Telfer" userId="57d10e5ce16f5300" providerId="LiveId" clId="{7B2EFA04-4FE5-4DEE-B405-4DD6D436B655}" dt="2019-11-06T22:18:02.735" v="1877" actId="14100"/>
          <ac:picMkLst>
            <pc:docMk/>
            <pc:sldMk cId="3399138515" sldId="1105"/>
            <ac:picMk id="3" creationId="{D7064F48-9859-4ED3-A48B-FA0428392C20}"/>
          </ac:picMkLst>
        </pc:picChg>
      </pc:sldChg>
      <pc:sldChg chg="addSp modSp add">
        <pc:chgData name="Bruce Telfer" userId="57d10e5ce16f5300" providerId="LiveId" clId="{7B2EFA04-4FE5-4DEE-B405-4DD6D436B655}" dt="2019-11-06T22:20:04.465" v="1883" actId="14100"/>
        <pc:sldMkLst>
          <pc:docMk/>
          <pc:sldMk cId="3388577025" sldId="1106"/>
        </pc:sldMkLst>
        <pc:picChg chg="add mod">
          <ac:chgData name="Bruce Telfer" userId="57d10e5ce16f5300" providerId="LiveId" clId="{7B2EFA04-4FE5-4DEE-B405-4DD6D436B655}" dt="2019-11-06T22:20:04.465" v="1883" actId="14100"/>
          <ac:picMkLst>
            <pc:docMk/>
            <pc:sldMk cId="3388577025" sldId="1106"/>
            <ac:picMk id="3" creationId="{EC74EE67-457B-4E9E-A07B-F422776C323B}"/>
          </ac:picMkLst>
        </pc:picChg>
      </pc:sldChg>
      <pc:sldChg chg="add del">
        <pc:chgData name="Bruce Telfer" userId="57d10e5ce16f5300" providerId="LiveId" clId="{7B2EFA04-4FE5-4DEE-B405-4DD6D436B655}" dt="2019-11-06T22:21:43.664" v="1885" actId="2696"/>
        <pc:sldMkLst>
          <pc:docMk/>
          <pc:sldMk cId="872900847" sldId="1107"/>
        </pc:sldMkLst>
      </pc:sldChg>
      <pc:sldChg chg="addSp modSp add">
        <pc:chgData name="Bruce Telfer" userId="57d10e5ce16f5300" providerId="LiveId" clId="{7B2EFA04-4FE5-4DEE-B405-4DD6D436B655}" dt="2019-11-06T22:22:12.020" v="1890" actId="14100"/>
        <pc:sldMkLst>
          <pc:docMk/>
          <pc:sldMk cId="2458333048" sldId="1107"/>
        </pc:sldMkLst>
        <pc:picChg chg="add mod">
          <ac:chgData name="Bruce Telfer" userId="57d10e5ce16f5300" providerId="LiveId" clId="{7B2EFA04-4FE5-4DEE-B405-4DD6D436B655}" dt="2019-11-06T22:22:12.020" v="1890" actId="14100"/>
          <ac:picMkLst>
            <pc:docMk/>
            <pc:sldMk cId="2458333048" sldId="1107"/>
            <ac:picMk id="3" creationId="{CDB52A01-DD37-4479-8C64-0040817A4328}"/>
          </ac:picMkLst>
        </pc:picChg>
      </pc:sldChg>
      <pc:sldChg chg="addSp modSp add">
        <pc:chgData name="Bruce Telfer" userId="57d10e5ce16f5300" providerId="LiveId" clId="{7B2EFA04-4FE5-4DEE-B405-4DD6D436B655}" dt="2019-11-06T22:23:58.495" v="1897" actId="14100"/>
        <pc:sldMkLst>
          <pc:docMk/>
          <pc:sldMk cId="3522673177" sldId="1108"/>
        </pc:sldMkLst>
        <pc:picChg chg="add mod">
          <ac:chgData name="Bruce Telfer" userId="57d10e5ce16f5300" providerId="LiveId" clId="{7B2EFA04-4FE5-4DEE-B405-4DD6D436B655}" dt="2019-11-06T22:23:58.495" v="1897" actId="14100"/>
          <ac:picMkLst>
            <pc:docMk/>
            <pc:sldMk cId="3522673177" sldId="1108"/>
            <ac:picMk id="3" creationId="{49FA3B40-0AA1-429E-ADC1-1F44EDE611C7}"/>
          </ac:picMkLst>
        </pc:picChg>
      </pc:sldChg>
      <pc:sldChg chg="addSp modSp add">
        <pc:chgData name="Bruce Telfer" userId="57d10e5ce16f5300" providerId="LiveId" clId="{7B2EFA04-4FE5-4DEE-B405-4DD6D436B655}" dt="2019-11-06T22:25:21.488" v="1904" actId="14100"/>
        <pc:sldMkLst>
          <pc:docMk/>
          <pc:sldMk cId="3979993875" sldId="1109"/>
        </pc:sldMkLst>
        <pc:picChg chg="add mod">
          <ac:chgData name="Bruce Telfer" userId="57d10e5ce16f5300" providerId="LiveId" clId="{7B2EFA04-4FE5-4DEE-B405-4DD6D436B655}" dt="2019-11-06T22:25:21.488" v="1904" actId="14100"/>
          <ac:picMkLst>
            <pc:docMk/>
            <pc:sldMk cId="3979993875" sldId="1109"/>
            <ac:picMk id="3" creationId="{40A715E2-B63C-445F-8F87-AFBB3D6E4E20}"/>
          </ac:picMkLst>
        </pc:picChg>
      </pc:sldChg>
      <pc:sldChg chg="addSp delSp modSp add">
        <pc:chgData name="Bruce Telfer" userId="57d10e5ce16f5300" providerId="LiveId" clId="{7B2EFA04-4FE5-4DEE-B405-4DD6D436B655}" dt="2019-11-06T22:29:31.809" v="1913" actId="14100"/>
        <pc:sldMkLst>
          <pc:docMk/>
          <pc:sldMk cId="4163525016" sldId="1110"/>
        </pc:sldMkLst>
        <pc:picChg chg="add del mod">
          <ac:chgData name="Bruce Telfer" userId="57d10e5ce16f5300" providerId="LiveId" clId="{7B2EFA04-4FE5-4DEE-B405-4DD6D436B655}" dt="2019-11-06T22:29:16.642" v="1909" actId="478"/>
          <ac:picMkLst>
            <pc:docMk/>
            <pc:sldMk cId="4163525016" sldId="1110"/>
            <ac:picMk id="3" creationId="{FD6B863E-15DF-4CDA-97F4-1062ED03FE1A}"/>
          </ac:picMkLst>
        </pc:picChg>
        <pc:picChg chg="add mod">
          <ac:chgData name="Bruce Telfer" userId="57d10e5ce16f5300" providerId="LiveId" clId="{7B2EFA04-4FE5-4DEE-B405-4DD6D436B655}" dt="2019-11-06T22:29:31.809" v="1913" actId="14100"/>
          <ac:picMkLst>
            <pc:docMk/>
            <pc:sldMk cId="4163525016" sldId="1110"/>
            <ac:picMk id="5" creationId="{5D8402D6-932C-4BDA-AA69-4DB547805C19}"/>
          </ac:picMkLst>
        </pc:picChg>
      </pc:sldChg>
      <pc:sldChg chg="add del">
        <pc:chgData name="Bruce Telfer" userId="57d10e5ce16f5300" providerId="LiveId" clId="{7B2EFA04-4FE5-4DEE-B405-4DD6D436B655}" dt="2019-11-06T22:33:13.758" v="1918" actId="2696"/>
        <pc:sldMkLst>
          <pc:docMk/>
          <pc:sldMk cId="2491599229" sldId="1111"/>
        </pc:sldMkLst>
      </pc:sldChg>
      <pc:sldChg chg="modSp add ord">
        <pc:chgData name="Bruce Telfer" userId="57d10e5ce16f5300" providerId="LiveId" clId="{7B2EFA04-4FE5-4DEE-B405-4DD6D436B655}" dt="2019-11-07T12:45:52.854" v="2287"/>
        <pc:sldMkLst>
          <pc:docMk/>
          <pc:sldMk cId="1303698481" sldId="1112"/>
        </pc:sldMkLst>
        <pc:picChg chg="mod">
          <ac:chgData name="Bruce Telfer" userId="57d10e5ce16f5300" providerId="LiveId" clId="{7B2EFA04-4FE5-4DEE-B405-4DD6D436B655}" dt="2019-11-06T22:33:40.887" v="1922" actId="14100"/>
          <ac:picMkLst>
            <pc:docMk/>
            <pc:sldMk cId="1303698481" sldId="1112"/>
            <ac:picMk id="3" creationId="{8BEB4302-CF01-459C-B532-E35B8BF47069}"/>
          </ac:picMkLst>
        </pc:picChg>
        <pc:picChg chg="mod">
          <ac:chgData name="Bruce Telfer" userId="57d10e5ce16f5300" providerId="LiveId" clId="{7B2EFA04-4FE5-4DEE-B405-4DD6D436B655}" dt="2019-11-06T22:33:31.725" v="1920" actId="14100"/>
          <ac:picMkLst>
            <pc:docMk/>
            <pc:sldMk cId="1303698481" sldId="1112"/>
            <ac:picMk id="5" creationId="{C92A7B5C-07B4-491A-B5A7-241758942266}"/>
          </ac:picMkLst>
        </pc:picChg>
      </pc:sldChg>
      <pc:sldChg chg="addSp modSp add ord">
        <pc:chgData name="Bruce Telfer" userId="57d10e5ce16f5300" providerId="LiveId" clId="{7B2EFA04-4FE5-4DEE-B405-4DD6D436B655}" dt="2019-11-07T08:12:09.252" v="1929"/>
        <pc:sldMkLst>
          <pc:docMk/>
          <pc:sldMk cId="3818740124" sldId="1113"/>
        </pc:sldMkLst>
        <pc:picChg chg="add mod">
          <ac:chgData name="Bruce Telfer" userId="57d10e5ce16f5300" providerId="LiveId" clId="{7B2EFA04-4FE5-4DEE-B405-4DD6D436B655}" dt="2019-11-06T23:40:27.299" v="1928" actId="14100"/>
          <ac:picMkLst>
            <pc:docMk/>
            <pc:sldMk cId="3818740124" sldId="1113"/>
            <ac:picMk id="3" creationId="{38D60E1D-3CB8-46D7-BF8C-8CCB4F065EE7}"/>
          </ac:picMkLst>
        </pc:picChg>
      </pc:sldChg>
      <pc:sldChg chg="addSp modSp add">
        <pc:chgData name="Bruce Telfer" userId="57d10e5ce16f5300" providerId="LiveId" clId="{7B2EFA04-4FE5-4DEE-B405-4DD6D436B655}" dt="2019-11-07T08:27:24.853" v="1933" actId="14100"/>
        <pc:sldMkLst>
          <pc:docMk/>
          <pc:sldMk cId="3649954877" sldId="1114"/>
        </pc:sldMkLst>
        <pc:picChg chg="add mod">
          <ac:chgData name="Bruce Telfer" userId="57d10e5ce16f5300" providerId="LiveId" clId="{7B2EFA04-4FE5-4DEE-B405-4DD6D436B655}" dt="2019-11-07T08:27:24.853" v="1933" actId="14100"/>
          <ac:picMkLst>
            <pc:docMk/>
            <pc:sldMk cId="3649954877" sldId="1114"/>
            <ac:picMk id="3" creationId="{5A72850F-D72E-4614-BDE6-BF0865F38D68}"/>
          </ac:picMkLst>
        </pc:picChg>
      </pc:sldChg>
      <pc:sldChg chg="addSp modSp add">
        <pc:chgData name="Bruce Telfer" userId="57d10e5ce16f5300" providerId="LiveId" clId="{7B2EFA04-4FE5-4DEE-B405-4DD6D436B655}" dt="2019-11-07T12:46:56.895" v="2307" actId="1076"/>
        <pc:sldMkLst>
          <pc:docMk/>
          <pc:sldMk cId="2513368548" sldId="1115"/>
        </pc:sldMkLst>
        <pc:spChg chg="add mod">
          <ac:chgData name="Bruce Telfer" userId="57d10e5ce16f5300" providerId="LiveId" clId="{7B2EFA04-4FE5-4DEE-B405-4DD6D436B655}" dt="2019-11-07T12:46:56.895" v="2307" actId="1076"/>
          <ac:spMkLst>
            <pc:docMk/>
            <pc:sldMk cId="2513368548" sldId="1115"/>
            <ac:spMk id="4" creationId="{C34DD9AF-F4D3-471F-AF49-E14A354D9F13}"/>
          </ac:spMkLst>
        </pc:spChg>
        <pc:picChg chg="add mod">
          <ac:chgData name="Bruce Telfer" userId="57d10e5ce16f5300" providerId="LiveId" clId="{7B2EFA04-4FE5-4DEE-B405-4DD6D436B655}" dt="2019-11-07T08:55:31.634" v="2031" actId="12788"/>
          <ac:picMkLst>
            <pc:docMk/>
            <pc:sldMk cId="2513368548" sldId="1115"/>
            <ac:picMk id="3" creationId="{E5534F68-164F-430C-B936-5E533DBACBBA}"/>
          </ac:picMkLst>
        </pc:picChg>
      </pc:sldChg>
      <pc:sldChg chg="addSp modSp add ord">
        <pc:chgData name="Bruce Telfer" userId="57d10e5ce16f5300" providerId="LiveId" clId="{7B2EFA04-4FE5-4DEE-B405-4DD6D436B655}" dt="2019-11-07T10:37:10.325" v="2125"/>
        <pc:sldMkLst>
          <pc:docMk/>
          <pc:sldMk cId="991539958" sldId="1116"/>
        </pc:sldMkLst>
        <pc:picChg chg="add mod">
          <ac:chgData name="Bruce Telfer" userId="57d10e5ce16f5300" providerId="LiveId" clId="{7B2EFA04-4FE5-4DEE-B405-4DD6D436B655}" dt="2019-11-07T09:45:30.100" v="2066" actId="14100"/>
          <ac:picMkLst>
            <pc:docMk/>
            <pc:sldMk cId="991539958" sldId="1116"/>
            <ac:picMk id="3" creationId="{AF8DB58F-6F40-4017-B846-21DDB5212149}"/>
          </ac:picMkLst>
        </pc:picChg>
      </pc:sldChg>
      <pc:sldChg chg="addSp modSp add ord">
        <pc:chgData name="Bruce Telfer" userId="57d10e5ce16f5300" providerId="LiveId" clId="{7B2EFA04-4FE5-4DEE-B405-4DD6D436B655}" dt="2019-11-07T10:36:59.238" v="2124"/>
        <pc:sldMkLst>
          <pc:docMk/>
          <pc:sldMk cId="2199872982" sldId="1117"/>
        </pc:sldMkLst>
        <pc:picChg chg="add mod">
          <ac:chgData name="Bruce Telfer" userId="57d10e5ce16f5300" providerId="LiveId" clId="{7B2EFA04-4FE5-4DEE-B405-4DD6D436B655}" dt="2019-11-07T09:46:48.229" v="2071" actId="1076"/>
          <ac:picMkLst>
            <pc:docMk/>
            <pc:sldMk cId="2199872982" sldId="1117"/>
            <ac:picMk id="3" creationId="{60CB4583-046A-46DF-991F-4EA5870BC0BB}"/>
          </ac:picMkLst>
        </pc:picChg>
      </pc:sldChg>
      <pc:sldChg chg="addSp modSp add del">
        <pc:chgData name="Bruce Telfer" userId="57d10e5ce16f5300" providerId="LiveId" clId="{7B2EFA04-4FE5-4DEE-B405-4DD6D436B655}" dt="2019-11-07T09:47:46.133" v="2077" actId="2696"/>
        <pc:sldMkLst>
          <pc:docMk/>
          <pc:sldMk cId="622622128" sldId="1118"/>
        </pc:sldMkLst>
        <pc:picChg chg="add mod">
          <ac:chgData name="Bruce Telfer" userId="57d10e5ce16f5300" providerId="LiveId" clId="{7B2EFA04-4FE5-4DEE-B405-4DD6D436B655}" dt="2019-11-07T09:47:40.051" v="2076" actId="14100"/>
          <ac:picMkLst>
            <pc:docMk/>
            <pc:sldMk cId="622622128" sldId="1118"/>
            <ac:picMk id="3" creationId="{02E905E6-8FBE-450B-B58E-E65C1791CD4A}"/>
          </ac:picMkLst>
        </pc:picChg>
      </pc:sldChg>
      <pc:sldChg chg="addSp modSp add ord">
        <pc:chgData name="Bruce Telfer" userId="57d10e5ce16f5300" providerId="LiveId" clId="{7B2EFA04-4FE5-4DEE-B405-4DD6D436B655}" dt="2019-11-07T10:37:25.206" v="2126"/>
        <pc:sldMkLst>
          <pc:docMk/>
          <pc:sldMk cId="1568788821" sldId="1118"/>
        </pc:sldMkLst>
        <pc:picChg chg="add mod">
          <ac:chgData name="Bruce Telfer" userId="57d10e5ce16f5300" providerId="LiveId" clId="{7B2EFA04-4FE5-4DEE-B405-4DD6D436B655}" dt="2019-11-07T09:49:31.210" v="2083" actId="14100"/>
          <ac:picMkLst>
            <pc:docMk/>
            <pc:sldMk cId="1568788821" sldId="1118"/>
            <ac:picMk id="3" creationId="{7F63471F-80E5-4CBB-83B0-490181B2CBFA}"/>
          </ac:picMkLst>
        </pc:picChg>
      </pc:sldChg>
      <pc:sldChg chg="addSp delSp modSp add del">
        <pc:chgData name="Bruce Telfer" userId="57d10e5ce16f5300" providerId="LiveId" clId="{7B2EFA04-4FE5-4DEE-B405-4DD6D436B655}" dt="2019-11-07T12:35:16.701" v="2186" actId="2696"/>
        <pc:sldMkLst>
          <pc:docMk/>
          <pc:sldMk cId="1336320379" sldId="1119"/>
        </pc:sldMkLst>
        <pc:picChg chg="add del mod">
          <ac:chgData name="Bruce Telfer" userId="57d10e5ce16f5300" providerId="LiveId" clId="{7B2EFA04-4FE5-4DEE-B405-4DD6D436B655}" dt="2019-11-07T09:54:49.660" v="2094" actId="478"/>
          <ac:picMkLst>
            <pc:docMk/>
            <pc:sldMk cId="1336320379" sldId="1119"/>
            <ac:picMk id="3" creationId="{8B8542D1-EB12-4147-8D79-FEFB6F52B1CA}"/>
          </ac:picMkLst>
        </pc:picChg>
        <pc:picChg chg="add mod">
          <ac:chgData name="Bruce Telfer" userId="57d10e5ce16f5300" providerId="LiveId" clId="{7B2EFA04-4FE5-4DEE-B405-4DD6D436B655}" dt="2019-11-07T09:58:06.697" v="2101" actId="14100"/>
          <ac:picMkLst>
            <pc:docMk/>
            <pc:sldMk cId="1336320379" sldId="1119"/>
            <ac:picMk id="5" creationId="{24D6CC00-C6D8-49BE-9C17-1131B0E75B07}"/>
          </ac:picMkLst>
        </pc:picChg>
      </pc:sldChg>
      <pc:sldChg chg="add">
        <pc:chgData name="Bruce Telfer" userId="57d10e5ce16f5300" providerId="LiveId" clId="{7B2EFA04-4FE5-4DEE-B405-4DD6D436B655}" dt="2019-11-07T10:25:38.568" v="2107"/>
        <pc:sldMkLst>
          <pc:docMk/>
          <pc:sldMk cId="1388047462" sldId="1120"/>
        </pc:sldMkLst>
      </pc:sldChg>
      <pc:sldChg chg="addSp modSp add">
        <pc:chgData name="Bruce Telfer" userId="57d10e5ce16f5300" providerId="LiveId" clId="{7B2EFA04-4FE5-4DEE-B405-4DD6D436B655}" dt="2019-11-07T10:43:36.130" v="2131" actId="14100"/>
        <pc:sldMkLst>
          <pc:docMk/>
          <pc:sldMk cId="3677108731" sldId="1121"/>
        </pc:sldMkLst>
        <pc:picChg chg="add mod">
          <ac:chgData name="Bruce Telfer" userId="57d10e5ce16f5300" providerId="LiveId" clId="{7B2EFA04-4FE5-4DEE-B405-4DD6D436B655}" dt="2019-11-07T10:43:36.130" v="2131" actId="14100"/>
          <ac:picMkLst>
            <pc:docMk/>
            <pc:sldMk cId="3677108731" sldId="1121"/>
            <ac:picMk id="3" creationId="{E6DF0C96-E1B1-476B-9449-019906C1064D}"/>
          </ac:picMkLst>
        </pc:picChg>
      </pc:sldChg>
      <pc:sldChg chg="addSp delSp modSp add">
        <pc:chgData name="Bruce Telfer" userId="57d10e5ce16f5300" providerId="LiveId" clId="{7B2EFA04-4FE5-4DEE-B405-4DD6D436B655}" dt="2019-11-07T10:54:59.120" v="2141" actId="14100"/>
        <pc:sldMkLst>
          <pc:docMk/>
          <pc:sldMk cId="3746335851" sldId="1122"/>
        </pc:sldMkLst>
        <pc:picChg chg="add del mod">
          <ac:chgData name="Bruce Telfer" userId="57d10e5ce16f5300" providerId="LiveId" clId="{7B2EFA04-4FE5-4DEE-B405-4DD6D436B655}" dt="2019-11-07T10:54:34.946" v="2135" actId="478"/>
          <ac:picMkLst>
            <pc:docMk/>
            <pc:sldMk cId="3746335851" sldId="1122"/>
            <ac:picMk id="3" creationId="{BCACB1C6-5BF0-40BF-A2AD-62671D338786}"/>
          </ac:picMkLst>
        </pc:picChg>
        <pc:picChg chg="add mod">
          <ac:chgData name="Bruce Telfer" userId="57d10e5ce16f5300" providerId="LiveId" clId="{7B2EFA04-4FE5-4DEE-B405-4DD6D436B655}" dt="2019-11-07T10:54:59.120" v="2141" actId="14100"/>
          <ac:picMkLst>
            <pc:docMk/>
            <pc:sldMk cId="3746335851" sldId="1122"/>
            <ac:picMk id="5" creationId="{283F2F82-4EED-46BE-A6AF-979D81FD4A85}"/>
          </ac:picMkLst>
        </pc:picChg>
      </pc:sldChg>
      <pc:sldChg chg="addSp delSp modSp add">
        <pc:chgData name="Bruce Telfer" userId="57d10e5ce16f5300" providerId="LiveId" clId="{7B2EFA04-4FE5-4DEE-B405-4DD6D436B655}" dt="2019-11-07T11:03:48.551" v="2181" actId="14100"/>
        <pc:sldMkLst>
          <pc:docMk/>
          <pc:sldMk cId="4136268959" sldId="1123"/>
        </pc:sldMkLst>
        <pc:picChg chg="add del mod">
          <ac:chgData name="Bruce Telfer" userId="57d10e5ce16f5300" providerId="LiveId" clId="{7B2EFA04-4FE5-4DEE-B405-4DD6D436B655}" dt="2019-11-07T10:57:34.831" v="2150" actId="478"/>
          <ac:picMkLst>
            <pc:docMk/>
            <pc:sldMk cId="4136268959" sldId="1123"/>
            <ac:picMk id="3" creationId="{E46150E7-0735-4917-98DA-32415661DBE9}"/>
          </ac:picMkLst>
        </pc:picChg>
        <pc:picChg chg="add del mod">
          <ac:chgData name="Bruce Telfer" userId="57d10e5ce16f5300" providerId="LiveId" clId="{7B2EFA04-4FE5-4DEE-B405-4DD6D436B655}" dt="2019-11-07T11:03:19.240" v="2173" actId="478"/>
          <ac:picMkLst>
            <pc:docMk/>
            <pc:sldMk cId="4136268959" sldId="1123"/>
            <ac:picMk id="5" creationId="{E016F62B-AD34-4988-BD7C-E215BC6487B5}"/>
          </ac:picMkLst>
        </pc:picChg>
        <pc:picChg chg="add del mod">
          <ac:chgData name="Bruce Telfer" userId="57d10e5ce16f5300" providerId="LiveId" clId="{7B2EFA04-4FE5-4DEE-B405-4DD6D436B655}" dt="2019-11-07T11:01:17.028" v="2165" actId="478"/>
          <ac:picMkLst>
            <pc:docMk/>
            <pc:sldMk cId="4136268959" sldId="1123"/>
            <ac:picMk id="7" creationId="{DBC1BB83-CD7B-4EB6-98E7-C32C87887BB6}"/>
          </ac:picMkLst>
        </pc:picChg>
        <pc:picChg chg="add mod">
          <ac:chgData name="Bruce Telfer" userId="57d10e5ce16f5300" providerId="LiveId" clId="{7B2EFA04-4FE5-4DEE-B405-4DD6D436B655}" dt="2019-11-07T11:03:48.551" v="2181" actId="14100"/>
          <ac:picMkLst>
            <pc:docMk/>
            <pc:sldMk cId="4136268959" sldId="1123"/>
            <ac:picMk id="9" creationId="{03F86E7E-7956-47C5-AA48-9EA7EADDD955}"/>
          </ac:picMkLst>
        </pc:picChg>
        <pc:picChg chg="add mod">
          <ac:chgData name="Bruce Telfer" userId="57d10e5ce16f5300" providerId="LiveId" clId="{7B2EFA04-4FE5-4DEE-B405-4DD6D436B655}" dt="2019-11-07T11:03:41.301" v="2179" actId="14100"/>
          <ac:picMkLst>
            <pc:docMk/>
            <pc:sldMk cId="4136268959" sldId="1123"/>
            <ac:picMk id="11" creationId="{4B5732D5-D205-4BAB-92FD-35BABBFCBF1A}"/>
          </ac:picMkLst>
        </pc:picChg>
      </pc:sldChg>
      <pc:sldChg chg="addSp modSp add modAnim">
        <pc:chgData name="Bruce Telfer" userId="57d10e5ce16f5300" providerId="LiveId" clId="{7B2EFA04-4FE5-4DEE-B405-4DD6D436B655}" dt="2019-11-07T12:42:52.994" v="2285"/>
        <pc:sldMkLst>
          <pc:docMk/>
          <pc:sldMk cId="184241580" sldId="1124"/>
        </pc:sldMkLst>
        <pc:spChg chg="add mod">
          <ac:chgData name="Bruce Telfer" userId="57d10e5ce16f5300" providerId="LiveId" clId="{7B2EFA04-4FE5-4DEE-B405-4DD6D436B655}" dt="2019-11-07T12:42:30.995" v="2279" actId="113"/>
          <ac:spMkLst>
            <pc:docMk/>
            <pc:sldMk cId="184241580" sldId="1124"/>
            <ac:spMk id="4" creationId="{8D588213-2C48-4AAF-B1CB-81A6A4973801}"/>
          </ac:spMkLst>
        </pc:spChg>
        <pc:picChg chg="add mod">
          <ac:chgData name="Bruce Telfer" userId="57d10e5ce16f5300" providerId="LiveId" clId="{7B2EFA04-4FE5-4DEE-B405-4DD6D436B655}" dt="2019-11-07T12:40:42.887" v="2223" actId="1037"/>
          <ac:picMkLst>
            <pc:docMk/>
            <pc:sldMk cId="184241580" sldId="1124"/>
            <ac:picMk id="3" creationId="{81229373-BD0B-4A84-8642-6D906B800392}"/>
          </ac:picMkLst>
        </pc:picChg>
      </pc:sldChg>
      <pc:sldChg chg="add del">
        <pc:chgData name="Bruce Telfer" userId="57d10e5ce16f5300" providerId="LiveId" clId="{7B2EFA04-4FE5-4DEE-B405-4DD6D436B655}" dt="2019-11-07T11:06:20.255" v="2185" actId="2696"/>
        <pc:sldMkLst>
          <pc:docMk/>
          <pc:sldMk cId="3475213065" sldId="1124"/>
        </pc:sldMkLst>
      </pc:sldChg>
      <pc:sldChg chg="addSp delSp modSp add">
        <pc:chgData name="Bruce Telfer" userId="57d10e5ce16f5300" providerId="LiveId" clId="{7B2EFA04-4FE5-4DEE-B405-4DD6D436B655}" dt="2019-11-07T13:13:13.862" v="2430" actId="20577"/>
        <pc:sldMkLst>
          <pc:docMk/>
          <pc:sldMk cId="3907522974" sldId="1125"/>
        </pc:sldMkLst>
        <pc:spChg chg="add mod">
          <ac:chgData name="Bruce Telfer" userId="57d10e5ce16f5300" providerId="LiveId" clId="{7B2EFA04-4FE5-4DEE-B405-4DD6D436B655}" dt="2019-11-07T13:12:47.855" v="2389" actId="20577"/>
          <ac:spMkLst>
            <pc:docMk/>
            <pc:sldMk cId="3907522974" sldId="1125"/>
            <ac:spMk id="2" creationId="{83B31E87-AEAF-41F6-B265-B4BFF9904BBB}"/>
          </ac:spMkLst>
        </pc:spChg>
        <pc:spChg chg="mod">
          <ac:chgData name="Bruce Telfer" userId="57d10e5ce16f5300" providerId="LiveId" clId="{7B2EFA04-4FE5-4DEE-B405-4DD6D436B655}" dt="2019-11-07T13:13:13.862" v="2430" actId="20577"/>
          <ac:spMkLst>
            <pc:docMk/>
            <pc:sldMk cId="3907522974" sldId="1125"/>
            <ac:spMk id="6" creationId="{CDB2BA86-5E26-4F03-8848-78168291F219}"/>
          </ac:spMkLst>
        </pc:spChg>
        <pc:spChg chg="del mod">
          <ac:chgData name="Bruce Telfer" userId="57d10e5ce16f5300" providerId="LiveId" clId="{7B2EFA04-4FE5-4DEE-B405-4DD6D436B655}" dt="2019-11-07T13:11:34.495" v="2376" actId="478"/>
          <ac:spMkLst>
            <pc:docMk/>
            <pc:sldMk cId="3907522974" sldId="1125"/>
            <ac:spMk id="2051" creationId="{EECEA383-C76F-4657-B55D-C32A43E620F7}"/>
          </ac:spMkLst>
        </pc:spChg>
      </pc:sldChg>
      <pc:sldChg chg="add del">
        <pc:chgData name="Bruce Telfer" userId="57d10e5ce16f5300" providerId="LiveId" clId="{7B2EFA04-4FE5-4DEE-B405-4DD6D436B655}" dt="2019-11-07T13:13:27.615" v="2431" actId="2696"/>
        <pc:sldMkLst>
          <pc:docMk/>
          <pc:sldMk cId="2594992358" sldId="1126"/>
        </pc:sldMkLst>
      </pc:sldChg>
      <pc:sldChg chg="modSp add">
        <pc:chgData name="Bruce Telfer" userId="57d10e5ce16f5300" providerId="LiveId" clId="{7B2EFA04-4FE5-4DEE-B405-4DD6D436B655}" dt="2019-11-07T13:15:47.581" v="2484" actId="6549"/>
        <pc:sldMkLst>
          <pc:docMk/>
          <pc:sldMk cId="3761518071" sldId="1126"/>
        </pc:sldMkLst>
        <pc:spChg chg="mod">
          <ac:chgData name="Bruce Telfer" userId="57d10e5ce16f5300" providerId="LiveId" clId="{7B2EFA04-4FE5-4DEE-B405-4DD6D436B655}" dt="2019-11-07T13:15:47.581" v="2484" actId="6549"/>
          <ac:spMkLst>
            <pc:docMk/>
            <pc:sldMk cId="3761518071" sldId="1126"/>
            <ac:spMk id="2" creationId="{83B31E87-AEAF-41F6-B265-B4BFF9904BBB}"/>
          </ac:spMkLst>
        </pc:spChg>
        <pc:spChg chg="mod">
          <ac:chgData name="Bruce Telfer" userId="57d10e5ce16f5300" providerId="LiveId" clId="{7B2EFA04-4FE5-4DEE-B405-4DD6D436B655}" dt="2019-11-07T13:14:40.449" v="2469" actId="20577"/>
          <ac:spMkLst>
            <pc:docMk/>
            <pc:sldMk cId="3761518071" sldId="1126"/>
            <ac:spMk id="6" creationId="{CDB2BA86-5E26-4F03-8848-78168291F219}"/>
          </ac:spMkLst>
        </pc:spChg>
      </pc:sldChg>
      <pc:sldChg chg="modSp add">
        <pc:chgData name="Bruce Telfer" userId="57d10e5ce16f5300" providerId="LiveId" clId="{7B2EFA04-4FE5-4DEE-B405-4DD6D436B655}" dt="2019-11-07T13:19:15.253" v="2559" actId="20577"/>
        <pc:sldMkLst>
          <pc:docMk/>
          <pc:sldMk cId="2864526649" sldId="1127"/>
        </pc:sldMkLst>
        <pc:spChg chg="mod">
          <ac:chgData name="Bruce Telfer" userId="57d10e5ce16f5300" providerId="LiveId" clId="{7B2EFA04-4FE5-4DEE-B405-4DD6D436B655}" dt="2019-11-07T13:16:48.856" v="2490" actId="20577"/>
          <ac:spMkLst>
            <pc:docMk/>
            <pc:sldMk cId="2864526649" sldId="1127"/>
            <ac:spMk id="2" creationId="{83B31E87-AEAF-41F6-B265-B4BFF9904BBB}"/>
          </ac:spMkLst>
        </pc:spChg>
        <pc:spChg chg="mod">
          <ac:chgData name="Bruce Telfer" userId="57d10e5ce16f5300" providerId="LiveId" clId="{7B2EFA04-4FE5-4DEE-B405-4DD6D436B655}" dt="2019-11-07T13:17:43.578" v="2548" actId="20577"/>
          <ac:spMkLst>
            <pc:docMk/>
            <pc:sldMk cId="2864526649" sldId="1127"/>
            <ac:spMk id="6" creationId="{CDB2BA86-5E26-4F03-8848-78168291F219}"/>
          </ac:spMkLst>
        </pc:spChg>
        <pc:spChg chg="mod">
          <ac:chgData name="Bruce Telfer" userId="57d10e5ce16f5300" providerId="LiveId" clId="{7B2EFA04-4FE5-4DEE-B405-4DD6D436B655}" dt="2019-11-07T13:19:15.253" v="2559" actId="20577"/>
          <ac:spMkLst>
            <pc:docMk/>
            <pc:sldMk cId="2864526649" sldId="1127"/>
            <ac:spMk id="10" creationId="{88EFA892-5385-4D40-8FFD-CAE1C0B3836F}"/>
          </ac:spMkLst>
        </pc:spChg>
      </pc:sldChg>
      <pc:sldChg chg="add del">
        <pc:chgData name="Bruce Telfer" userId="57d10e5ce16f5300" providerId="LiveId" clId="{7B2EFA04-4FE5-4DEE-B405-4DD6D436B655}" dt="2019-11-07T13:13:28.408" v="2432" actId="2696"/>
        <pc:sldMkLst>
          <pc:docMk/>
          <pc:sldMk cId="3559086295" sldId="1127"/>
        </pc:sldMkLst>
      </pc:sldChg>
      <pc:sldChg chg="modSp add">
        <pc:chgData name="Bruce Telfer" userId="57d10e5ce16f5300" providerId="LiveId" clId="{7B2EFA04-4FE5-4DEE-B405-4DD6D436B655}" dt="2019-11-07T13:19:59.503" v="2611" actId="20577"/>
        <pc:sldMkLst>
          <pc:docMk/>
          <pc:sldMk cId="339087478" sldId="1128"/>
        </pc:sldMkLst>
        <pc:spChg chg="mod">
          <ac:chgData name="Bruce Telfer" userId="57d10e5ce16f5300" providerId="LiveId" clId="{7B2EFA04-4FE5-4DEE-B405-4DD6D436B655}" dt="2019-11-07T13:18:59.520" v="2555" actId="6549"/>
          <ac:spMkLst>
            <pc:docMk/>
            <pc:sldMk cId="339087478" sldId="1128"/>
            <ac:spMk id="2" creationId="{83B31E87-AEAF-41F6-B265-B4BFF9904BBB}"/>
          </ac:spMkLst>
        </pc:spChg>
        <pc:spChg chg="mod">
          <ac:chgData name="Bruce Telfer" userId="57d10e5ce16f5300" providerId="LiveId" clId="{7B2EFA04-4FE5-4DEE-B405-4DD6D436B655}" dt="2019-11-07T13:19:59.503" v="2611" actId="20577"/>
          <ac:spMkLst>
            <pc:docMk/>
            <pc:sldMk cId="339087478" sldId="1128"/>
            <ac:spMk id="6" creationId="{CDB2BA86-5E26-4F03-8848-78168291F219}"/>
          </ac:spMkLst>
        </pc:spChg>
        <pc:spChg chg="mod">
          <ac:chgData name="Bruce Telfer" userId="57d10e5ce16f5300" providerId="LiveId" clId="{7B2EFA04-4FE5-4DEE-B405-4DD6D436B655}" dt="2019-11-07T13:19:04.563" v="2557" actId="20577"/>
          <ac:spMkLst>
            <pc:docMk/>
            <pc:sldMk cId="339087478" sldId="1128"/>
            <ac:spMk id="10" creationId="{88EFA892-5385-4D40-8FFD-CAE1C0B3836F}"/>
          </ac:spMkLst>
        </pc:spChg>
      </pc:sldChg>
      <pc:sldMasterChg chg="modSp modSldLayout">
        <pc:chgData name="Bruce Telfer" userId="57d10e5ce16f5300" providerId="LiveId" clId="{7B2EFA04-4FE5-4DEE-B405-4DD6D436B655}" dt="2019-11-05T19:52:53.608" v="99"/>
        <pc:sldMasterMkLst>
          <pc:docMk/>
          <pc:sldMasterMk cId="839894690" sldId="2147483648"/>
        </pc:sldMasterMkLst>
        <pc:spChg chg="mod">
          <ac:chgData name="Bruce Telfer" userId="57d10e5ce16f5300" providerId="LiveId" clId="{7B2EFA04-4FE5-4DEE-B405-4DD6D436B655}" dt="2019-11-05T19:52:53.608" v="99"/>
          <ac:spMkLst>
            <pc:docMk/>
            <pc:sldMasterMk cId="839894690" sldId="2147483648"/>
            <ac:spMk id="2" creationId="{00000000-0000-0000-0000-000000000000}"/>
          </ac:spMkLst>
        </pc:spChg>
        <pc:spChg chg="mod">
          <ac:chgData name="Bruce Telfer" userId="57d10e5ce16f5300" providerId="LiveId" clId="{7B2EFA04-4FE5-4DEE-B405-4DD6D436B655}" dt="2019-11-05T19:52:53.608" v="99"/>
          <ac:spMkLst>
            <pc:docMk/>
            <pc:sldMasterMk cId="839894690" sldId="2147483648"/>
            <ac:spMk id="3" creationId="{00000000-0000-0000-0000-000000000000}"/>
          </ac:spMkLst>
        </pc:spChg>
        <pc:spChg chg="mod">
          <ac:chgData name="Bruce Telfer" userId="57d10e5ce16f5300" providerId="LiveId" clId="{7B2EFA04-4FE5-4DEE-B405-4DD6D436B655}" dt="2019-11-05T19:52:53.608" v="99"/>
          <ac:spMkLst>
            <pc:docMk/>
            <pc:sldMasterMk cId="839894690" sldId="2147483648"/>
            <ac:spMk id="4" creationId="{00000000-0000-0000-0000-000000000000}"/>
          </ac:spMkLst>
        </pc:spChg>
        <pc:spChg chg="mod">
          <ac:chgData name="Bruce Telfer" userId="57d10e5ce16f5300" providerId="LiveId" clId="{7B2EFA04-4FE5-4DEE-B405-4DD6D436B655}" dt="2019-11-05T19:52:53.608" v="99"/>
          <ac:spMkLst>
            <pc:docMk/>
            <pc:sldMasterMk cId="839894690" sldId="2147483648"/>
            <ac:spMk id="5" creationId="{00000000-0000-0000-0000-000000000000}"/>
          </ac:spMkLst>
        </pc:spChg>
        <pc:spChg chg="mod">
          <ac:chgData name="Bruce Telfer" userId="57d10e5ce16f5300" providerId="LiveId" clId="{7B2EFA04-4FE5-4DEE-B405-4DD6D436B655}" dt="2019-11-05T19:52:53.608" v="99"/>
          <ac:spMkLst>
            <pc:docMk/>
            <pc:sldMasterMk cId="839894690" sldId="2147483648"/>
            <ac:spMk id="6" creationId="{00000000-0000-0000-0000-000000000000}"/>
          </ac:spMkLst>
        </pc:spChg>
        <pc:sldLayoutChg chg="modSp">
          <pc:chgData name="Bruce Telfer" userId="57d10e5ce16f5300" providerId="LiveId" clId="{7B2EFA04-4FE5-4DEE-B405-4DD6D436B655}" dt="2019-11-05T19:52:53.608" v="99"/>
          <pc:sldLayoutMkLst>
            <pc:docMk/>
            <pc:sldMasterMk cId="839894690" sldId="2147483648"/>
            <pc:sldLayoutMk cId="3540048626" sldId="2147483649"/>
          </pc:sldLayoutMkLst>
          <pc:spChg chg="mod">
            <ac:chgData name="Bruce Telfer" userId="57d10e5ce16f5300" providerId="LiveId" clId="{7B2EFA04-4FE5-4DEE-B405-4DD6D436B655}" dt="2019-11-05T19:52:53.608" v="99"/>
            <ac:spMkLst>
              <pc:docMk/>
              <pc:sldMasterMk cId="839894690" sldId="2147483648"/>
              <pc:sldLayoutMk cId="3540048626" sldId="2147483649"/>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540048626" sldId="2147483649"/>
              <ac:spMk id="3"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3046433596" sldId="2147483651"/>
          </pc:sldLayoutMkLst>
          <pc:spChg chg="mod">
            <ac:chgData name="Bruce Telfer" userId="57d10e5ce16f5300" providerId="LiveId" clId="{7B2EFA04-4FE5-4DEE-B405-4DD6D436B655}" dt="2019-11-05T19:52:53.608" v="99"/>
            <ac:spMkLst>
              <pc:docMk/>
              <pc:sldMasterMk cId="839894690" sldId="2147483648"/>
              <pc:sldLayoutMk cId="3046433596" sldId="2147483651"/>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046433596" sldId="2147483651"/>
              <ac:spMk id="3"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712720821" sldId="2147483652"/>
          </pc:sldLayoutMkLst>
          <pc:spChg chg="mod">
            <ac:chgData name="Bruce Telfer" userId="57d10e5ce16f5300" providerId="LiveId" clId="{7B2EFA04-4FE5-4DEE-B405-4DD6D436B655}" dt="2019-11-05T19:52:53.608" v="99"/>
            <ac:spMkLst>
              <pc:docMk/>
              <pc:sldMasterMk cId="839894690" sldId="2147483648"/>
              <pc:sldLayoutMk cId="712720821" sldId="2147483652"/>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712720821" sldId="2147483652"/>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189044013" sldId="2147483653"/>
          </pc:sldLayoutMkLst>
          <pc:spChg chg="mod">
            <ac:chgData name="Bruce Telfer" userId="57d10e5ce16f5300" providerId="LiveId" clId="{7B2EFA04-4FE5-4DEE-B405-4DD6D436B655}" dt="2019-11-05T19:52:53.608" v="99"/>
            <ac:spMkLst>
              <pc:docMk/>
              <pc:sldMasterMk cId="839894690" sldId="2147483648"/>
              <pc:sldLayoutMk cId="189044013" sldId="2147483653"/>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4"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5"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89044013" sldId="2147483653"/>
              <ac:spMk id="6"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3892030701" sldId="2147483656"/>
          </pc:sldLayoutMkLst>
          <pc:spChg chg="mod">
            <ac:chgData name="Bruce Telfer" userId="57d10e5ce16f5300" providerId="LiveId" clId="{7B2EFA04-4FE5-4DEE-B405-4DD6D436B655}" dt="2019-11-05T19:52:53.608" v="99"/>
            <ac:spMkLst>
              <pc:docMk/>
              <pc:sldMasterMk cId="839894690" sldId="2147483648"/>
              <pc:sldLayoutMk cId="3892030701" sldId="2147483656"/>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892030701" sldId="2147483656"/>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3892030701" sldId="2147483656"/>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2954431114" sldId="2147483657"/>
          </pc:sldLayoutMkLst>
          <pc:spChg chg="mod">
            <ac:chgData name="Bruce Telfer" userId="57d10e5ce16f5300" providerId="LiveId" clId="{7B2EFA04-4FE5-4DEE-B405-4DD6D436B655}" dt="2019-11-05T19:52:53.608" v="99"/>
            <ac:spMkLst>
              <pc:docMk/>
              <pc:sldMasterMk cId="839894690" sldId="2147483648"/>
              <pc:sldLayoutMk cId="2954431114" sldId="2147483657"/>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2954431114" sldId="2147483657"/>
              <ac:spMk id="3"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2954431114" sldId="2147483657"/>
              <ac:spMk id="4" creationId="{00000000-0000-0000-0000-000000000000}"/>
            </ac:spMkLst>
          </pc:spChg>
        </pc:sldLayoutChg>
        <pc:sldLayoutChg chg="modSp">
          <pc:chgData name="Bruce Telfer" userId="57d10e5ce16f5300" providerId="LiveId" clId="{7B2EFA04-4FE5-4DEE-B405-4DD6D436B655}" dt="2019-11-05T19:52:53.608" v="99"/>
          <pc:sldLayoutMkLst>
            <pc:docMk/>
            <pc:sldMasterMk cId="839894690" sldId="2147483648"/>
            <pc:sldLayoutMk cId="1719122715" sldId="2147483659"/>
          </pc:sldLayoutMkLst>
          <pc:spChg chg="mod">
            <ac:chgData name="Bruce Telfer" userId="57d10e5ce16f5300" providerId="LiveId" clId="{7B2EFA04-4FE5-4DEE-B405-4DD6D436B655}" dt="2019-11-05T19:52:53.608" v="99"/>
            <ac:spMkLst>
              <pc:docMk/>
              <pc:sldMasterMk cId="839894690" sldId="2147483648"/>
              <pc:sldLayoutMk cId="1719122715" sldId="2147483659"/>
              <ac:spMk id="2" creationId="{00000000-0000-0000-0000-000000000000}"/>
            </ac:spMkLst>
          </pc:spChg>
          <pc:spChg chg="mod">
            <ac:chgData name="Bruce Telfer" userId="57d10e5ce16f5300" providerId="LiveId" clId="{7B2EFA04-4FE5-4DEE-B405-4DD6D436B655}" dt="2019-11-05T19:52:53.608" v="99"/>
            <ac:spMkLst>
              <pc:docMk/>
              <pc:sldMasterMk cId="839894690" sldId="2147483648"/>
              <pc:sldLayoutMk cId="1719122715" sldId="2147483659"/>
              <ac:spMk id="3" creationId="{00000000-0000-0000-0000-000000000000}"/>
            </ac:spMkLst>
          </pc:spChg>
        </pc:sldLayoutChg>
      </pc:sldMasterChg>
    </pc:docChg>
  </pc:docChgLst>
  <pc:docChgLst>
    <pc:chgData name="Bruce Telfer" userId="57d10e5ce16f5300" providerId="LiveId" clId="{9CD80A37-A8CE-41B8-BEAE-9F8BA3875259}"/>
    <pc:docChg chg="undo custSel addSld delSld modSld sldOrd">
      <pc:chgData name="Bruce Telfer" userId="57d10e5ce16f5300" providerId="LiveId" clId="{9CD80A37-A8CE-41B8-BEAE-9F8BA3875259}" dt="2019-10-14T16:22:14.884" v="690"/>
      <pc:docMkLst>
        <pc:docMk/>
      </pc:docMkLst>
      <pc:sldChg chg="ord">
        <pc:chgData name="Bruce Telfer" userId="57d10e5ce16f5300" providerId="LiveId" clId="{9CD80A37-A8CE-41B8-BEAE-9F8BA3875259}" dt="2019-10-14T15:13:53.140" v="660"/>
        <pc:sldMkLst>
          <pc:docMk/>
          <pc:sldMk cId="1635124773" sldId="306"/>
        </pc:sldMkLst>
      </pc:sldChg>
      <pc:sldChg chg="addSp modSp ord">
        <pc:chgData name="Bruce Telfer" userId="57d10e5ce16f5300" providerId="LiveId" clId="{9CD80A37-A8CE-41B8-BEAE-9F8BA3875259}" dt="2019-10-13T20:47:19.460" v="295" actId="1076"/>
        <pc:sldMkLst>
          <pc:docMk/>
          <pc:sldMk cId="1043653794" sldId="366"/>
        </pc:sldMkLst>
        <pc:spChg chg="mod">
          <ac:chgData name="Bruce Telfer" userId="57d10e5ce16f5300" providerId="LiveId" clId="{9CD80A37-A8CE-41B8-BEAE-9F8BA3875259}" dt="2019-10-13T20:47:05.789" v="294" actId="20577"/>
          <ac:spMkLst>
            <pc:docMk/>
            <pc:sldMk cId="1043653794" sldId="366"/>
            <ac:spMk id="2" creationId="{00000000-0000-0000-0000-000000000000}"/>
          </ac:spMkLst>
        </pc:spChg>
        <pc:spChg chg="mod">
          <ac:chgData name="Bruce Telfer" userId="57d10e5ce16f5300" providerId="LiveId" clId="{9CD80A37-A8CE-41B8-BEAE-9F8BA3875259}" dt="2019-10-13T20:47:19.460" v="295" actId="1076"/>
          <ac:spMkLst>
            <pc:docMk/>
            <pc:sldMk cId="1043653794" sldId="366"/>
            <ac:spMk id="3" creationId="{00000000-0000-0000-0000-000000000000}"/>
          </ac:spMkLst>
        </pc:spChg>
        <pc:picChg chg="add mod">
          <ac:chgData name="Bruce Telfer" userId="57d10e5ce16f5300" providerId="LiveId" clId="{9CD80A37-A8CE-41B8-BEAE-9F8BA3875259}" dt="2019-10-13T20:45:44.199" v="264" actId="167"/>
          <ac:picMkLst>
            <pc:docMk/>
            <pc:sldMk cId="1043653794" sldId="366"/>
            <ac:picMk id="6" creationId="{5A62F9BA-4A7C-425D-9278-4CA8B702F0C5}"/>
          </ac:picMkLst>
        </pc:picChg>
      </pc:sldChg>
      <pc:sldChg chg="ord">
        <pc:chgData name="Bruce Telfer" userId="57d10e5ce16f5300" providerId="LiveId" clId="{9CD80A37-A8CE-41B8-BEAE-9F8BA3875259}" dt="2019-10-14T15:18:37.910" v="662"/>
        <pc:sldMkLst>
          <pc:docMk/>
          <pc:sldMk cId="3593684945" sldId="498"/>
        </pc:sldMkLst>
      </pc:sldChg>
      <pc:sldChg chg="ord">
        <pc:chgData name="Bruce Telfer" userId="57d10e5ce16f5300" providerId="LiveId" clId="{9CD80A37-A8CE-41B8-BEAE-9F8BA3875259}" dt="2019-10-14T15:19:44.759" v="664"/>
        <pc:sldMkLst>
          <pc:docMk/>
          <pc:sldMk cId="3391157918" sldId="499"/>
        </pc:sldMkLst>
      </pc:sldChg>
      <pc:sldChg chg="ord">
        <pc:chgData name="Bruce Telfer" userId="57d10e5ce16f5300" providerId="LiveId" clId="{9CD80A37-A8CE-41B8-BEAE-9F8BA3875259}" dt="2019-10-14T15:20:04.158" v="665"/>
        <pc:sldMkLst>
          <pc:docMk/>
          <pc:sldMk cId="4193061614" sldId="500"/>
        </pc:sldMkLst>
      </pc:sldChg>
      <pc:sldChg chg="ord">
        <pc:chgData name="Bruce Telfer" userId="57d10e5ce16f5300" providerId="LiveId" clId="{9CD80A37-A8CE-41B8-BEAE-9F8BA3875259}" dt="2019-10-14T15:20:54.426" v="667"/>
        <pc:sldMkLst>
          <pc:docMk/>
          <pc:sldMk cId="3637640259" sldId="501"/>
        </pc:sldMkLst>
      </pc:sldChg>
      <pc:sldChg chg="add">
        <pc:chgData name="Bruce Telfer" userId="57d10e5ce16f5300" providerId="LiveId" clId="{9CD80A37-A8CE-41B8-BEAE-9F8BA3875259}" dt="2019-10-14T15:40:46.957" v="685"/>
        <pc:sldMkLst>
          <pc:docMk/>
          <pc:sldMk cId="1241646773" sldId="504"/>
        </pc:sldMkLst>
      </pc:sldChg>
      <pc:sldChg chg="add">
        <pc:chgData name="Bruce Telfer" userId="57d10e5ce16f5300" providerId="LiveId" clId="{9CD80A37-A8CE-41B8-BEAE-9F8BA3875259}" dt="2019-10-14T15:41:13.129" v="686"/>
        <pc:sldMkLst>
          <pc:docMk/>
          <pc:sldMk cId="1590539148" sldId="505"/>
        </pc:sldMkLst>
      </pc:sldChg>
      <pc:sldChg chg="ord">
        <pc:chgData name="Bruce Telfer" userId="57d10e5ce16f5300" providerId="LiveId" clId="{9CD80A37-A8CE-41B8-BEAE-9F8BA3875259}" dt="2019-10-14T15:20:17.384" v="666"/>
        <pc:sldMkLst>
          <pc:docMk/>
          <pc:sldMk cId="3042574360" sldId="540"/>
        </pc:sldMkLst>
      </pc:sldChg>
      <pc:sldChg chg="ord">
        <pc:chgData name="Bruce Telfer" userId="57d10e5ce16f5300" providerId="LiveId" clId="{9CD80A37-A8CE-41B8-BEAE-9F8BA3875259}" dt="2019-10-14T15:31:10.672" v="678"/>
        <pc:sldMkLst>
          <pc:docMk/>
          <pc:sldMk cId="1873794177" sldId="548"/>
        </pc:sldMkLst>
      </pc:sldChg>
      <pc:sldChg chg="add ord">
        <pc:chgData name="Bruce Telfer" userId="57d10e5ce16f5300" providerId="LiveId" clId="{9CD80A37-A8CE-41B8-BEAE-9F8BA3875259}" dt="2019-10-14T15:37:19.057" v="683"/>
        <pc:sldMkLst>
          <pc:docMk/>
          <pc:sldMk cId="1629596099" sldId="702"/>
        </pc:sldMkLst>
      </pc:sldChg>
      <pc:sldChg chg="add">
        <pc:chgData name="Bruce Telfer" userId="57d10e5ce16f5300" providerId="LiveId" clId="{9CD80A37-A8CE-41B8-BEAE-9F8BA3875259}" dt="2019-10-14T07:09:18.381" v="582"/>
        <pc:sldMkLst>
          <pc:docMk/>
          <pc:sldMk cId="1982917676" sldId="712"/>
        </pc:sldMkLst>
      </pc:sldChg>
      <pc:sldChg chg="add">
        <pc:chgData name="Bruce Telfer" userId="57d10e5ce16f5300" providerId="LiveId" clId="{9CD80A37-A8CE-41B8-BEAE-9F8BA3875259}" dt="2019-10-14T15:25:50.356" v="669"/>
        <pc:sldMkLst>
          <pc:docMk/>
          <pc:sldMk cId="147842398" sldId="735"/>
        </pc:sldMkLst>
      </pc:sldChg>
      <pc:sldChg chg="addSp delSp modSp add modAnim">
        <pc:chgData name="Bruce Telfer" userId="57d10e5ce16f5300" providerId="LiveId" clId="{9CD80A37-A8CE-41B8-BEAE-9F8BA3875259}" dt="2019-10-14T07:08:16.326" v="581"/>
        <pc:sldMkLst>
          <pc:docMk/>
          <pc:sldMk cId="1343658815" sldId="745"/>
        </pc:sldMkLst>
        <pc:spChg chg="mod">
          <ac:chgData name="Bruce Telfer" userId="57d10e5ce16f5300" providerId="LiveId" clId="{9CD80A37-A8CE-41B8-BEAE-9F8BA3875259}" dt="2019-10-14T07:05:09.662" v="543" actId="255"/>
          <ac:spMkLst>
            <pc:docMk/>
            <pc:sldMk cId="1343658815" sldId="745"/>
            <ac:spMk id="2" creationId="{00000000-0000-0000-0000-000000000000}"/>
          </ac:spMkLst>
        </pc:spChg>
        <pc:spChg chg="del">
          <ac:chgData name="Bruce Telfer" userId="57d10e5ce16f5300" providerId="LiveId" clId="{9CD80A37-A8CE-41B8-BEAE-9F8BA3875259}" dt="2019-10-14T07:00:42.815" v="474" actId="478"/>
          <ac:spMkLst>
            <pc:docMk/>
            <pc:sldMk cId="1343658815" sldId="745"/>
            <ac:spMk id="3" creationId="{00000000-0000-0000-0000-000000000000}"/>
          </ac:spMkLst>
        </pc:spChg>
        <pc:spChg chg="del">
          <ac:chgData name="Bruce Telfer" userId="57d10e5ce16f5300" providerId="LiveId" clId="{9CD80A37-A8CE-41B8-BEAE-9F8BA3875259}" dt="2019-10-14T07:00:52.576" v="475" actId="478"/>
          <ac:spMkLst>
            <pc:docMk/>
            <pc:sldMk cId="1343658815" sldId="745"/>
            <ac:spMk id="4" creationId="{00000000-0000-0000-0000-000000000000}"/>
          </ac:spMkLst>
        </pc:spChg>
        <pc:spChg chg="add mod">
          <ac:chgData name="Bruce Telfer" userId="57d10e5ce16f5300" providerId="LiveId" clId="{9CD80A37-A8CE-41B8-BEAE-9F8BA3875259}" dt="2019-10-14T07:08:09.236" v="579" actId="1076"/>
          <ac:spMkLst>
            <pc:docMk/>
            <pc:sldMk cId="1343658815" sldId="745"/>
            <ac:spMk id="5" creationId="{B324BE38-A23A-4088-92D3-C024036BEBE8}"/>
          </ac:spMkLst>
        </pc:spChg>
        <pc:picChg chg="mod">
          <ac:chgData name="Bruce Telfer" userId="57d10e5ce16f5300" providerId="LiveId" clId="{9CD80A37-A8CE-41B8-BEAE-9F8BA3875259}" dt="2019-10-14T07:05:58.963" v="551" actId="1076"/>
          <ac:picMkLst>
            <pc:docMk/>
            <pc:sldMk cId="1343658815" sldId="745"/>
            <ac:picMk id="44034" creationId="{00000000-0000-0000-0000-000000000000}"/>
          </ac:picMkLst>
        </pc:picChg>
      </pc:sldChg>
      <pc:sldChg chg="add ord">
        <pc:chgData name="Bruce Telfer" userId="57d10e5ce16f5300" providerId="LiveId" clId="{9CD80A37-A8CE-41B8-BEAE-9F8BA3875259}" dt="2019-10-14T15:34:11.391" v="681"/>
        <pc:sldMkLst>
          <pc:docMk/>
          <pc:sldMk cId="1894265098" sldId="746"/>
        </pc:sldMkLst>
      </pc:sldChg>
      <pc:sldChg chg="add">
        <pc:chgData name="Bruce Telfer" userId="57d10e5ce16f5300" providerId="LiveId" clId="{9CD80A37-A8CE-41B8-BEAE-9F8BA3875259}" dt="2019-10-14T15:26:47.830" v="670"/>
        <pc:sldMkLst>
          <pc:docMk/>
          <pc:sldMk cId="3850689814" sldId="747"/>
        </pc:sldMkLst>
      </pc:sldChg>
      <pc:sldChg chg="add">
        <pc:chgData name="Bruce Telfer" userId="57d10e5ce16f5300" providerId="LiveId" clId="{9CD80A37-A8CE-41B8-BEAE-9F8BA3875259}" dt="2019-10-14T15:27:25.083" v="672"/>
        <pc:sldMkLst>
          <pc:docMk/>
          <pc:sldMk cId="3326578632" sldId="749"/>
        </pc:sldMkLst>
      </pc:sldChg>
      <pc:sldChg chg="add">
        <pc:chgData name="Bruce Telfer" userId="57d10e5ce16f5300" providerId="LiveId" clId="{9CD80A37-A8CE-41B8-BEAE-9F8BA3875259}" dt="2019-10-14T15:28:25.867" v="674"/>
        <pc:sldMkLst>
          <pc:docMk/>
          <pc:sldMk cId="3649172391" sldId="751"/>
        </pc:sldMkLst>
      </pc:sldChg>
      <pc:sldChg chg="add">
        <pc:chgData name="Bruce Telfer" userId="57d10e5ce16f5300" providerId="LiveId" clId="{9CD80A37-A8CE-41B8-BEAE-9F8BA3875259}" dt="2019-10-14T15:27:58.866" v="673"/>
        <pc:sldMkLst>
          <pc:docMk/>
          <pc:sldMk cId="3573351318" sldId="752"/>
        </pc:sldMkLst>
      </pc:sldChg>
      <pc:sldChg chg="add">
        <pc:chgData name="Bruce Telfer" userId="57d10e5ce16f5300" providerId="LiveId" clId="{9CD80A37-A8CE-41B8-BEAE-9F8BA3875259}" dt="2019-10-14T15:28:41.311" v="675"/>
        <pc:sldMkLst>
          <pc:docMk/>
          <pc:sldMk cId="2889968907" sldId="753"/>
        </pc:sldMkLst>
      </pc:sldChg>
      <pc:sldChg chg="add">
        <pc:chgData name="Bruce Telfer" userId="57d10e5ce16f5300" providerId="LiveId" clId="{9CD80A37-A8CE-41B8-BEAE-9F8BA3875259}" dt="2019-10-14T15:28:59.186" v="676"/>
        <pc:sldMkLst>
          <pc:docMk/>
          <pc:sldMk cId="1469776979" sldId="754"/>
        </pc:sldMkLst>
      </pc:sldChg>
      <pc:sldChg chg="add">
        <pc:chgData name="Bruce Telfer" userId="57d10e5ce16f5300" providerId="LiveId" clId="{9CD80A37-A8CE-41B8-BEAE-9F8BA3875259}" dt="2019-10-14T15:38:13.614" v="684"/>
        <pc:sldMkLst>
          <pc:docMk/>
          <pc:sldMk cId="3391770648" sldId="755"/>
        </pc:sldMkLst>
      </pc:sldChg>
      <pc:sldChg chg="add">
        <pc:chgData name="Bruce Telfer" userId="57d10e5ce16f5300" providerId="LiveId" clId="{9CD80A37-A8CE-41B8-BEAE-9F8BA3875259}" dt="2019-10-14T15:24:08.626" v="668"/>
        <pc:sldMkLst>
          <pc:docMk/>
          <pc:sldMk cId="3821851919" sldId="756"/>
        </pc:sldMkLst>
      </pc:sldChg>
      <pc:sldChg chg="add">
        <pc:chgData name="Bruce Telfer" userId="57d10e5ce16f5300" providerId="LiveId" clId="{9CD80A37-A8CE-41B8-BEAE-9F8BA3875259}" dt="2019-10-14T15:27:09.636" v="671"/>
        <pc:sldMkLst>
          <pc:docMk/>
          <pc:sldMk cId="465762308" sldId="764"/>
        </pc:sldMkLst>
      </pc:sldChg>
      <pc:sldChg chg="add">
        <pc:chgData name="Bruce Telfer" userId="57d10e5ce16f5300" providerId="LiveId" clId="{9CD80A37-A8CE-41B8-BEAE-9F8BA3875259}" dt="2019-10-14T15:32:28.991" v="679"/>
        <pc:sldMkLst>
          <pc:docMk/>
          <pc:sldMk cId="2568367926" sldId="767"/>
        </pc:sldMkLst>
      </pc:sldChg>
      <pc:sldChg chg="modSp add ord">
        <pc:chgData name="Bruce Telfer" userId="57d10e5ce16f5300" providerId="LiveId" clId="{9CD80A37-A8CE-41B8-BEAE-9F8BA3875259}" dt="2019-10-14T15:33:53.815" v="680"/>
        <pc:sldMkLst>
          <pc:docMk/>
          <pc:sldMk cId="2064867806" sldId="768"/>
        </pc:sldMkLst>
        <pc:spChg chg="mod">
          <ac:chgData name="Bruce Telfer" userId="57d10e5ce16f5300" providerId="LiveId" clId="{9CD80A37-A8CE-41B8-BEAE-9F8BA3875259}" dt="2019-10-14T11:13:57.044" v="656" actId="255"/>
          <ac:spMkLst>
            <pc:docMk/>
            <pc:sldMk cId="2064867806" sldId="768"/>
            <ac:spMk id="2" creationId="{00000000-0000-0000-0000-000000000000}"/>
          </ac:spMkLst>
        </pc:spChg>
      </pc:sldChg>
      <pc:sldChg chg="add">
        <pc:chgData name="Bruce Telfer" userId="57d10e5ce16f5300" providerId="LiveId" clId="{9CD80A37-A8CE-41B8-BEAE-9F8BA3875259}" dt="2019-10-14T08:09:53.508" v="633"/>
        <pc:sldMkLst>
          <pc:docMk/>
          <pc:sldMk cId="4063989265" sldId="773"/>
        </pc:sldMkLst>
      </pc:sldChg>
      <pc:sldChg chg="add">
        <pc:chgData name="Bruce Telfer" userId="57d10e5ce16f5300" providerId="LiveId" clId="{9CD80A37-A8CE-41B8-BEAE-9F8BA3875259}" dt="2019-10-14T16:20:50.168" v="687"/>
        <pc:sldMkLst>
          <pc:docMk/>
          <pc:sldMk cId="1654158469" sldId="775"/>
        </pc:sldMkLst>
      </pc:sldChg>
      <pc:sldChg chg="add">
        <pc:chgData name="Bruce Telfer" userId="57d10e5ce16f5300" providerId="LiveId" clId="{9CD80A37-A8CE-41B8-BEAE-9F8BA3875259}" dt="2019-10-14T16:21:10.042" v="688"/>
        <pc:sldMkLst>
          <pc:docMk/>
          <pc:sldMk cId="3938864941" sldId="777"/>
        </pc:sldMkLst>
      </pc:sldChg>
      <pc:sldChg chg="add">
        <pc:chgData name="Bruce Telfer" userId="57d10e5ce16f5300" providerId="LiveId" clId="{9CD80A37-A8CE-41B8-BEAE-9F8BA3875259}" dt="2019-10-14T16:22:14.884" v="690"/>
        <pc:sldMkLst>
          <pc:docMk/>
          <pc:sldMk cId="3884108824" sldId="778"/>
        </pc:sldMkLst>
      </pc:sldChg>
      <pc:sldChg chg="add">
        <pc:chgData name="Bruce Telfer" userId="57d10e5ce16f5300" providerId="LiveId" clId="{9CD80A37-A8CE-41B8-BEAE-9F8BA3875259}" dt="2019-10-14T16:21:54.044" v="689"/>
        <pc:sldMkLst>
          <pc:docMk/>
          <pc:sldMk cId="773535134" sldId="779"/>
        </pc:sldMkLst>
      </pc:sldChg>
      <pc:sldChg chg="modSp add">
        <pc:chgData name="Bruce Telfer" userId="57d10e5ce16f5300" providerId="LiveId" clId="{9CD80A37-A8CE-41B8-BEAE-9F8BA3875259}" dt="2019-10-13T21:22:47.520" v="453" actId="14100"/>
        <pc:sldMkLst>
          <pc:docMk/>
          <pc:sldMk cId="4250090752" sldId="784"/>
        </pc:sldMkLst>
        <pc:picChg chg="mod">
          <ac:chgData name="Bruce Telfer" userId="57d10e5ce16f5300" providerId="LiveId" clId="{9CD80A37-A8CE-41B8-BEAE-9F8BA3875259}" dt="2019-10-13T21:22:36.877" v="451" actId="12788"/>
          <ac:picMkLst>
            <pc:docMk/>
            <pc:sldMk cId="4250090752" sldId="784"/>
            <ac:picMk id="9218" creationId="{00000000-0000-0000-0000-000000000000}"/>
          </ac:picMkLst>
        </pc:picChg>
        <pc:picChg chg="mod">
          <ac:chgData name="Bruce Telfer" userId="57d10e5ce16f5300" providerId="LiveId" clId="{9CD80A37-A8CE-41B8-BEAE-9F8BA3875259}" dt="2019-10-13T21:22:47.520" v="453" actId="14100"/>
          <ac:picMkLst>
            <pc:docMk/>
            <pc:sldMk cId="4250090752" sldId="784"/>
            <ac:picMk id="9219" creationId="{00000000-0000-0000-0000-000000000000}"/>
          </ac:picMkLst>
        </pc:picChg>
      </pc:sldChg>
      <pc:sldChg chg="add ord">
        <pc:chgData name="Bruce Telfer" userId="57d10e5ce16f5300" providerId="LiveId" clId="{9CD80A37-A8CE-41B8-BEAE-9F8BA3875259}" dt="2019-10-13T21:23:56" v="456"/>
        <pc:sldMkLst>
          <pc:docMk/>
          <pc:sldMk cId="2775119848" sldId="785"/>
        </pc:sldMkLst>
      </pc:sldChg>
      <pc:sldChg chg="add">
        <pc:chgData name="Bruce Telfer" userId="57d10e5ce16f5300" providerId="LiveId" clId="{9CD80A37-A8CE-41B8-BEAE-9F8BA3875259}" dt="2019-10-14T07:09:48.955" v="583"/>
        <pc:sldMkLst>
          <pc:docMk/>
          <pc:sldMk cId="1753119083" sldId="801"/>
        </pc:sldMkLst>
      </pc:sldChg>
      <pc:sldChg chg="modSp add ord">
        <pc:chgData name="Bruce Telfer" userId="57d10e5ce16f5300" providerId="LiveId" clId="{9CD80A37-A8CE-41B8-BEAE-9F8BA3875259}" dt="2019-10-13T20:49:51.575" v="302" actId="20577"/>
        <pc:sldMkLst>
          <pc:docMk/>
          <pc:sldMk cId="3199547675" sldId="803"/>
        </pc:sldMkLst>
        <pc:spChg chg="mod">
          <ac:chgData name="Bruce Telfer" userId="57d10e5ce16f5300" providerId="LiveId" clId="{9CD80A37-A8CE-41B8-BEAE-9F8BA3875259}" dt="2019-10-13T20:48:51.461" v="296" actId="20577"/>
          <ac:spMkLst>
            <pc:docMk/>
            <pc:sldMk cId="3199547675" sldId="803"/>
            <ac:spMk id="2" creationId="{00000000-0000-0000-0000-000000000000}"/>
          </ac:spMkLst>
        </pc:spChg>
        <pc:spChg chg="mod">
          <ac:chgData name="Bruce Telfer" userId="57d10e5ce16f5300" providerId="LiveId" clId="{9CD80A37-A8CE-41B8-BEAE-9F8BA3875259}" dt="2019-10-13T20:49:51.575" v="302" actId="20577"/>
          <ac:spMkLst>
            <pc:docMk/>
            <pc:sldMk cId="3199547675" sldId="803"/>
            <ac:spMk id="3" creationId="{00000000-0000-0000-0000-000000000000}"/>
          </ac:spMkLst>
        </pc:spChg>
        <pc:picChg chg="mod">
          <ac:chgData name="Bruce Telfer" userId="57d10e5ce16f5300" providerId="LiveId" clId="{9CD80A37-A8CE-41B8-BEAE-9F8BA3875259}" dt="2019-10-13T20:38:46.957" v="103" actId="1076"/>
          <ac:picMkLst>
            <pc:docMk/>
            <pc:sldMk cId="3199547675" sldId="803"/>
            <ac:picMk id="20482" creationId="{00000000-0000-0000-0000-000000000000}"/>
          </ac:picMkLst>
        </pc:picChg>
      </pc:sldChg>
      <pc:sldChg chg="addSp delSp modSp">
        <pc:chgData name="Bruce Telfer" userId="57d10e5ce16f5300" providerId="LiveId" clId="{9CD80A37-A8CE-41B8-BEAE-9F8BA3875259}" dt="2019-10-13T20:25:41.063" v="1" actId="478"/>
        <pc:sldMkLst>
          <pc:docMk/>
          <pc:sldMk cId="803536390" sldId="1022"/>
        </pc:sldMkLst>
        <pc:picChg chg="add del mod">
          <ac:chgData name="Bruce Telfer" userId="57d10e5ce16f5300" providerId="LiveId" clId="{9CD80A37-A8CE-41B8-BEAE-9F8BA3875259}" dt="2019-10-13T20:25:41.063" v="1" actId="478"/>
          <ac:picMkLst>
            <pc:docMk/>
            <pc:sldMk cId="803536390" sldId="1022"/>
            <ac:picMk id="8" creationId="{08A45BE0-0255-4F03-A714-C911F3B7B0A2}"/>
          </ac:picMkLst>
        </pc:picChg>
      </pc:sldChg>
      <pc:sldChg chg="ord">
        <pc:chgData name="Bruce Telfer" userId="57d10e5ce16f5300" providerId="LiveId" clId="{9CD80A37-A8CE-41B8-BEAE-9F8BA3875259}" dt="2019-10-13T21:27:04.618" v="458"/>
        <pc:sldMkLst>
          <pc:docMk/>
          <pc:sldMk cId="3942558985" sldId="1023"/>
        </pc:sldMkLst>
      </pc:sldChg>
      <pc:sldChg chg="addSp modSp">
        <pc:chgData name="Bruce Telfer" userId="57d10e5ce16f5300" providerId="LiveId" clId="{9CD80A37-A8CE-41B8-BEAE-9F8BA3875259}" dt="2019-10-14T07:26:50.625" v="630" actId="1076"/>
        <pc:sldMkLst>
          <pc:docMk/>
          <pc:sldMk cId="2144343500" sldId="1030"/>
        </pc:sldMkLst>
        <pc:spChg chg="add mod">
          <ac:chgData name="Bruce Telfer" userId="57d10e5ce16f5300" providerId="LiveId" clId="{9CD80A37-A8CE-41B8-BEAE-9F8BA3875259}" dt="2019-10-14T07:26:50.625" v="630" actId="1076"/>
          <ac:spMkLst>
            <pc:docMk/>
            <pc:sldMk cId="2144343500" sldId="1030"/>
            <ac:spMk id="2" creationId="{4C76437B-47AE-44A0-873C-1983A3F156DA}"/>
          </ac:spMkLst>
        </pc:spChg>
      </pc:sldChg>
      <pc:sldChg chg="addSp delSp modSp add">
        <pc:chgData name="Bruce Telfer" userId="57d10e5ce16f5300" providerId="LiveId" clId="{9CD80A37-A8CE-41B8-BEAE-9F8BA3875259}" dt="2019-10-13T20:52:33.469" v="317" actId="255"/>
        <pc:sldMkLst>
          <pc:docMk/>
          <pc:sldMk cId="2693352976" sldId="1040"/>
        </pc:sldMkLst>
        <pc:spChg chg="add mod">
          <ac:chgData name="Bruce Telfer" userId="57d10e5ce16f5300" providerId="LiveId" clId="{9CD80A37-A8CE-41B8-BEAE-9F8BA3875259}" dt="2019-10-13T20:52:33.469" v="317" actId="255"/>
          <ac:spMkLst>
            <pc:docMk/>
            <pc:sldMk cId="2693352976" sldId="1040"/>
            <ac:spMk id="4" creationId="{A63F354C-CFD0-4933-9C41-4138F7FBB916}"/>
          </ac:spMkLst>
        </pc:spChg>
        <pc:spChg chg="add mod">
          <ac:chgData name="Bruce Telfer" userId="57d10e5ce16f5300" providerId="LiveId" clId="{9CD80A37-A8CE-41B8-BEAE-9F8BA3875259}" dt="2019-10-13T20:36:58.491" v="98" actId="1076"/>
          <ac:spMkLst>
            <pc:docMk/>
            <pc:sldMk cId="2693352976" sldId="1040"/>
            <ac:spMk id="7" creationId="{ECDE2FA6-09FA-4C9F-B9FD-AD182FA27F2C}"/>
          </ac:spMkLst>
        </pc:spChg>
        <pc:picChg chg="add del mod">
          <ac:chgData name="Bruce Telfer" userId="57d10e5ce16f5300" providerId="LiveId" clId="{9CD80A37-A8CE-41B8-BEAE-9F8BA3875259}" dt="2019-10-13T20:31:25.440" v="24" actId="478"/>
          <ac:picMkLst>
            <pc:docMk/>
            <pc:sldMk cId="2693352976" sldId="1040"/>
            <ac:picMk id="3" creationId="{9D32C35F-74EB-4026-9814-7CC216446E65}"/>
          </ac:picMkLst>
        </pc:picChg>
        <pc:picChg chg="add mod">
          <ac:chgData name="Bruce Telfer" userId="57d10e5ce16f5300" providerId="LiveId" clId="{9CD80A37-A8CE-41B8-BEAE-9F8BA3875259}" dt="2019-10-13T20:35:41.682" v="83" actId="1076"/>
          <ac:picMkLst>
            <pc:docMk/>
            <pc:sldMk cId="2693352976" sldId="1040"/>
            <ac:picMk id="6" creationId="{288B3303-5145-43BF-A4C7-6C5A5BC5AC6B}"/>
          </ac:picMkLst>
        </pc:picChg>
      </pc:sldChg>
      <pc:sldChg chg="add del">
        <pc:chgData name="Bruce Telfer" userId="57d10e5ce16f5300" providerId="LiveId" clId="{9CD80A37-A8CE-41B8-BEAE-9F8BA3875259}" dt="2019-10-13T20:38:35.120" v="100" actId="2696"/>
        <pc:sldMkLst>
          <pc:docMk/>
          <pc:sldMk cId="404844165" sldId="1041"/>
        </pc:sldMkLst>
      </pc:sldChg>
      <pc:sldChg chg="addSp modSp add">
        <pc:chgData name="Bruce Telfer" userId="57d10e5ce16f5300" providerId="LiveId" clId="{9CD80A37-A8CE-41B8-BEAE-9F8BA3875259}" dt="2019-10-13T20:55:17.642" v="354" actId="20577"/>
        <pc:sldMkLst>
          <pc:docMk/>
          <pc:sldMk cId="1804757958" sldId="1041"/>
        </pc:sldMkLst>
        <pc:spChg chg="add mod">
          <ac:chgData name="Bruce Telfer" userId="57d10e5ce16f5300" providerId="LiveId" clId="{9CD80A37-A8CE-41B8-BEAE-9F8BA3875259}" dt="2019-10-13T20:55:17.642" v="354" actId="20577"/>
          <ac:spMkLst>
            <pc:docMk/>
            <pc:sldMk cId="1804757958" sldId="1041"/>
            <ac:spMk id="2" creationId="{7F477AFE-CF26-46A2-854C-75CDD9E11E48}"/>
          </ac:spMkLst>
        </pc:spChg>
      </pc:sldChg>
      <pc:sldChg chg="add">
        <pc:chgData name="Bruce Telfer" userId="57d10e5ce16f5300" providerId="LiveId" clId="{9CD80A37-A8CE-41B8-BEAE-9F8BA3875259}" dt="2019-10-13T20:55:26.057" v="355"/>
        <pc:sldMkLst>
          <pc:docMk/>
          <pc:sldMk cId="4153633226" sldId="1042"/>
        </pc:sldMkLst>
      </pc:sldChg>
      <pc:sldChg chg="addSp modSp add">
        <pc:chgData name="Bruce Telfer" userId="57d10e5ce16f5300" providerId="LiveId" clId="{9CD80A37-A8CE-41B8-BEAE-9F8BA3875259}" dt="2019-10-13T21:04:25.354" v="378" actId="14100"/>
        <pc:sldMkLst>
          <pc:docMk/>
          <pc:sldMk cId="287267083" sldId="1043"/>
        </pc:sldMkLst>
        <pc:spChg chg="add mod">
          <ac:chgData name="Bruce Telfer" userId="57d10e5ce16f5300" providerId="LiveId" clId="{9CD80A37-A8CE-41B8-BEAE-9F8BA3875259}" dt="2019-10-13T21:04:25.354" v="378" actId="14100"/>
          <ac:spMkLst>
            <pc:docMk/>
            <pc:sldMk cId="287267083" sldId="1043"/>
            <ac:spMk id="2" creationId="{C565D029-B636-461E-AAAE-05A4AF35AD6D}"/>
          </ac:spMkLst>
        </pc:spChg>
      </pc:sldChg>
      <pc:sldChg chg="modSp add del">
        <pc:chgData name="Bruce Telfer" userId="57d10e5ce16f5300" providerId="LiveId" clId="{9CD80A37-A8CE-41B8-BEAE-9F8BA3875259}" dt="2019-10-13T21:03:17.565" v="358" actId="2696"/>
        <pc:sldMkLst>
          <pc:docMk/>
          <pc:sldMk cId="2323341875" sldId="1043"/>
        </pc:sldMkLst>
        <pc:spChg chg="mod">
          <ac:chgData name="Bruce Telfer" userId="57d10e5ce16f5300" providerId="LiveId" clId="{9CD80A37-A8CE-41B8-BEAE-9F8BA3875259}" dt="2019-10-13T21:03:03.376" v="357"/>
          <ac:spMkLst>
            <pc:docMk/>
            <pc:sldMk cId="2323341875" sldId="1043"/>
            <ac:spMk id="2" creationId="{7F477AFE-CF26-46A2-854C-75CDD9E11E48}"/>
          </ac:spMkLst>
        </pc:spChg>
      </pc:sldChg>
      <pc:sldChg chg="addSp modSp add">
        <pc:chgData name="Bruce Telfer" userId="57d10e5ce16f5300" providerId="LiveId" clId="{9CD80A37-A8CE-41B8-BEAE-9F8BA3875259}" dt="2019-10-13T21:19:32.714" v="437" actId="6549"/>
        <pc:sldMkLst>
          <pc:docMk/>
          <pc:sldMk cId="2145905530" sldId="1044"/>
        </pc:sldMkLst>
        <pc:spChg chg="add mod">
          <ac:chgData name="Bruce Telfer" userId="57d10e5ce16f5300" providerId="LiveId" clId="{9CD80A37-A8CE-41B8-BEAE-9F8BA3875259}" dt="2019-10-13T21:19:32.714" v="437" actId="6549"/>
          <ac:spMkLst>
            <pc:docMk/>
            <pc:sldMk cId="2145905530" sldId="1044"/>
            <ac:spMk id="4" creationId="{C09D189B-F8D1-4BB3-B049-0D1D9CD65573}"/>
          </ac:spMkLst>
        </pc:spChg>
        <pc:spChg chg="add mod">
          <ac:chgData name="Bruce Telfer" userId="57d10e5ce16f5300" providerId="LiveId" clId="{9CD80A37-A8CE-41B8-BEAE-9F8BA3875259}" dt="2019-10-13T21:18:43.792" v="433" actId="1076"/>
          <ac:spMkLst>
            <pc:docMk/>
            <pc:sldMk cId="2145905530" sldId="1044"/>
            <ac:spMk id="5" creationId="{2347D552-4F62-48D5-B208-3D6FBB5C8BCF}"/>
          </ac:spMkLst>
        </pc:spChg>
        <pc:picChg chg="add mod">
          <ac:chgData name="Bruce Telfer" userId="57d10e5ce16f5300" providerId="LiveId" clId="{9CD80A37-A8CE-41B8-BEAE-9F8BA3875259}" dt="2019-10-13T21:13:17.633" v="382" actId="14100"/>
          <ac:picMkLst>
            <pc:docMk/>
            <pc:sldMk cId="2145905530" sldId="1044"/>
            <ac:picMk id="3" creationId="{4C36699F-45B4-4B80-979F-50CC6E4145EC}"/>
          </ac:picMkLst>
        </pc:picChg>
      </pc:sldChg>
      <pc:sldChg chg="add">
        <pc:chgData name="Bruce Telfer" userId="57d10e5ce16f5300" providerId="LiveId" clId="{9CD80A37-A8CE-41B8-BEAE-9F8BA3875259}" dt="2019-10-14T07:21:19.382" v="584"/>
        <pc:sldMkLst>
          <pc:docMk/>
          <pc:sldMk cId="1262307667" sldId="1045"/>
        </pc:sldMkLst>
      </pc:sldChg>
      <pc:sldChg chg="add del">
        <pc:chgData name="Bruce Telfer" userId="57d10e5ce16f5300" providerId="LiveId" clId="{9CD80A37-A8CE-41B8-BEAE-9F8BA3875259}" dt="2019-10-13T21:23:59.787" v="457" actId="2696"/>
        <pc:sldMkLst>
          <pc:docMk/>
          <pc:sldMk cId="3467232869" sldId="1045"/>
        </pc:sldMkLst>
      </pc:sldChg>
      <pc:sldChg chg="add">
        <pc:chgData name="Bruce Telfer" userId="57d10e5ce16f5300" providerId="LiveId" clId="{9CD80A37-A8CE-41B8-BEAE-9F8BA3875259}" dt="2019-10-14T07:57:36.334" v="631"/>
        <pc:sldMkLst>
          <pc:docMk/>
          <pc:sldMk cId="4235823087" sldId="1046"/>
        </pc:sldMkLst>
      </pc:sldChg>
      <pc:sldChg chg="add">
        <pc:chgData name="Bruce Telfer" userId="57d10e5ce16f5300" providerId="LiveId" clId="{9CD80A37-A8CE-41B8-BEAE-9F8BA3875259}" dt="2019-10-14T08:00:15.801" v="632"/>
        <pc:sldMkLst>
          <pc:docMk/>
          <pc:sldMk cId="1173231129" sldId="1047"/>
        </pc:sldMkLst>
      </pc:sldChg>
      <pc:sldChg chg="add ord">
        <pc:chgData name="Bruce Telfer" userId="57d10e5ce16f5300" providerId="LiveId" clId="{9CD80A37-A8CE-41B8-BEAE-9F8BA3875259}" dt="2019-10-14T15:30:55.555" v="677"/>
        <pc:sldMkLst>
          <pc:docMk/>
          <pc:sldMk cId="38486225" sldId="1048"/>
        </pc:sldMkLst>
      </pc:sldChg>
      <pc:sldChg chg="add del">
        <pc:chgData name="Bruce Telfer" userId="57d10e5ce16f5300" providerId="LiveId" clId="{9CD80A37-A8CE-41B8-BEAE-9F8BA3875259}" dt="2019-10-14T11:46:12.572" v="658" actId="2696"/>
        <pc:sldMkLst>
          <pc:docMk/>
          <pc:sldMk cId="3576431395" sldId="1048"/>
        </pc:sldMkLst>
      </pc:sldChg>
    </pc:docChg>
  </pc:docChgLst>
  <pc:docChgLst>
    <pc:chgData name="Bruce Telfer" userId="57d10e5ce16f5300" providerId="LiveId" clId="{99DCF4C7-A05C-4ED4-9CA3-45C00F261EAB}"/>
    <pc:docChg chg="undo custSel addSld delSld modSld sldOrd modSection">
      <pc:chgData name="Bruce Telfer" userId="57d10e5ce16f5300" providerId="LiveId" clId="{99DCF4C7-A05C-4ED4-9CA3-45C00F261EAB}" dt="2019-11-17T16:12:41.036" v="1727" actId="1076"/>
      <pc:docMkLst>
        <pc:docMk/>
      </pc:docMkLst>
      <pc:sldChg chg="del">
        <pc:chgData name="Bruce Telfer" userId="57d10e5ce16f5300" providerId="LiveId" clId="{99DCF4C7-A05C-4ED4-9CA3-45C00F261EAB}" dt="2019-11-07T13:34:50.481" v="59" actId="2696"/>
        <pc:sldMkLst>
          <pc:docMk/>
          <pc:sldMk cId="939268808" sldId="257"/>
        </pc:sldMkLst>
      </pc:sldChg>
      <pc:sldChg chg="del">
        <pc:chgData name="Bruce Telfer" userId="57d10e5ce16f5300" providerId="LiveId" clId="{99DCF4C7-A05C-4ED4-9CA3-45C00F261EAB}" dt="2019-11-07T13:35:01.343" v="84" actId="2696"/>
        <pc:sldMkLst>
          <pc:docMk/>
          <pc:sldMk cId="106472675" sldId="260"/>
        </pc:sldMkLst>
      </pc:sldChg>
      <pc:sldChg chg="modSp add del ord">
        <pc:chgData name="Bruce Telfer" userId="57d10e5ce16f5300" providerId="LiveId" clId="{99DCF4C7-A05C-4ED4-9CA3-45C00F261EAB}" dt="2019-11-17T11:28:12.973" v="1429" actId="2696"/>
        <pc:sldMkLst>
          <pc:docMk/>
          <pc:sldMk cId="1454000734" sldId="261"/>
        </pc:sldMkLst>
        <pc:picChg chg="mod">
          <ac:chgData name="Bruce Telfer" userId="57d10e5ce16f5300" providerId="LiveId" clId="{99DCF4C7-A05C-4ED4-9CA3-45C00F261EAB}" dt="2019-11-07T15:10:25.985" v="142" actId="14100"/>
          <ac:picMkLst>
            <pc:docMk/>
            <pc:sldMk cId="1454000734" sldId="261"/>
            <ac:picMk id="2" creationId="{00000000-0000-0000-0000-000000000000}"/>
          </ac:picMkLst>
        </pc:picChg>
      </pc:sldChg>
      <pc:sldChg chg="del">
        <pc:chgData name="Bruce Telfer" userId="57d10e5ce16f5300" providerId="LiveId" clId="{99DCF4C7-A05C-4ED4-9CA3-45C00F261EAB}" dt="2019-11-07T13:34:39.641" v="25" actId="2696"/>
        <pc:sldMkLst>
          <pc:docMk/>
          <pc:sldMk cId="1633528906" sldId="261"/>
        </pc:sldMkLst>
      </pc:sldChg>
      <pc:sldChg chg="modSp add del ord">
        <pc:chgData name="Bruce Telfer" userId="57d10e5ce16f5300" providerId="LiveId" clId="{99DCF4C7-A05C-4ED4-9CA3-45C00F261EAB}" dt="2019-11-17T11:28:14.658" v="1430" actId="2696"/>
        <pc:sldMkLst>
          <pc:docMk/>
          <pc:sldMk cId="1883800571" sldId="262"/>
        </pc:sldMkLst>
        <pc:picChg chg="mod">
          <ac:chgData name="Bruce Telfer" userId="57d10e5ce16f5300" providerId="LiveId" clId="{99DCF4C7-A05C-4ED4-9CA3-45C00F261EAB}" dt="2019-11-07T15:11:22.323" v="149" actId="14100"/>
          <ac:picMkLst>
            <pc:docMk/>
            <pc:sldMk cId="1883800571" sldId="262"/>
            <ac:picMk id="2" creationId="{00000000-0000-0000-0000-000000000000}"/>
          </ac:picMkLst>
        </pc:picChg>
      </pc:sldChg>
      <pc:sldChg chg="addSp modSp add del ord">
        <pc:chgData name="Bruce Telfer" userId="57d10e5ce16f5300" providerId="LiveId" clId="{99DCF4C7-A05C-4ED4-9CA3-45C00F261EAB}" dt="2019-11-17T11:28:19.800" v="1431" actId="2696"/>
        <pc:sldMkLst>
          <pc:docMk/>
          <pc:sldMk cId="4164051397" sldId="263"/>
        </pc:sldMkLst>
        <pc:spChg chg="add mod">
          <ac:chgData name="Bruce Telfer" userId="57d10e5ce16f5300" providerId="LiveId" clId="{99DCF4C7-A05C-4ED4-9CA3-45C00F261EAB}" dt="2019-11-10T16:01:36.791" v="1342" actId="1582"/>
          <ac:spMkLst>
            <pc:docMk/>
            <pc:sldMk cId="4164051397" sldId="263"/>
            <ac:spMk id="3" creationId="{97EBF3FA-9CF5-4BFC-A7AC-8342A8D959BE}"/>
          </ac:spMkLst>
        </pc:spChg>
        <pc:picChg chg="mod">
          <ac:chgData name="Bruce Telfer" userId="57d10e5ce16f5300" providerId="LiveId" clId="{99DCF4C7-A05C-4ED4-9CA3-45C00F261EAB}" dt="2019-11-10T16:00:47.985" v="1339" actId="14100"/>
          <ac:picMkLst>
            <pc:docMk/>
            <pc:sldMk cId="4164051397" sldId="263"/>
            <ac:picMk id="2" creationId="{00000000-0000-0000-0000-000000000000}"/>
          </ac:picMkLst>
        </pc:picChg>
      </pc:sldChg>
      <pc:sldChg chg="modSp add ord">
        <pc:chgData name="Bruce Telfer" userId="57d10e5ce16f5300" providerId="LiveId" clId="{99DCF4C7-A05C-4ED4-9CA3-45C00F261EAB}" dt="2019-11-08T09:47:40.891" v="797"/>
        <pc:sldMkLst>
          <pc:docMk/>
          <pc:sldMk cId="3765303239" sldId="264"/>
        </pc:sldMkLst>
        <pc:picChg chg="mod">
          <ac:chgData name="Bruce Telfer" userId="57d10e5ce16f5300" providerId="LiveId" clId="{99DCF4C7-A05C-4ED4-9CA3-45C00F261EAB}" dt="2019-11-07T15:16:30.860" v="196" actId="14100"/>
          <ac:picMkLst>
            <pc:docMk/>
            <pc:sldMk cId="3765303239" sldId="264"/>
            <ac:picMk id="2" creationId="{00000000-0000-0000-0000-000000000000}"/>
          </ac:picMkLst>
        </pc:picChg>
        <pc:picChg chg="mod">
          <ac:chgData name="Bruce Telfer" userId="57d10e5ce16f5300" providerId="LiveId" clId="{99DCF4C7-A05C-4ED4-9CA3-45C00F261EAB}" dt="2019-11-07T15:16:20.993" v="194" actId="1035"/>
          <ac:picMkLst>
            <pc:docMk/>
            <pc:sldMk cId="3765303239" sldId="264"/>
            <ac:picMk id="3" creationId="{00000000-0000-0000-0000-000000000000}"/>
          </ac:picMkLst>
        </pc:picChg>
      </pc:sldChg>
      <pc:sldChg chg="add ord">
        <pc:chgData name="Bruce Telfer" userId="57d10e5ce16f5300" providerId="LiveId" clId="{99DCF4C7-A05C-4ED4-9CA3-45C00F261EAB}" dt="2019-11-08T09:48:19.728" v="798"/>
        <pc:sldMkLst>
          <pc:docMk/>
          <pc:sldMk cId="1233516780" sldId="265"/>
        </pc:sldMkLst>
      </pc:sldChg>
      <pc:sldChg chg="ord">
        <pc:chgData name="Bruce Telfer" userId="57d10e5ce16f5300" providerId="LiveId" clId="{99DCF4C7-A05C-4ED4-9CA3-45C00F261EAB}" dt="2019-11-17T11:23:26.938" v="1426"/>
        <pc:sldMkLst>
          <pc:docMk/>
          <pc:sldMk cId="694592215" sldId="266"/>
        </pc:sldMkLst>
      </pc:sldChg>
      <pc:sldChg chg="del">
        <pc:chgData name="Bruce Telfer" userId="57d10e5ce16f5300" providerId="LiveId" clId="{99DCF4C7-A05C-4ED4-9CA3-45C00F261EAB}" dt="2019-11-07T13:34:38.366" v="21" actId="2696"/>
        <pc:sldMkLst>
          <pc:docMk/>
          <pc:sldMk cId="207531594" sldId="279"/>
        </pc:sldMkLst>
      </pc:sldChg>
      <pc:sldChg chg="del">
        <pc:chgData name="Bruce Telfer" userId="57d10e5ce16f5300" providerId="LiveId" clId="{99DCF4C7-A05C-4ED4-9CA3-45C00F261EAB}" dt="2019-11-07T13:34:52.317" v="64" actId="2696"/>
        <pc:sldMkLst>
          <pc:docMk/>
          <pc:sldMk cId="3481976419" sldId="290"/>
        </pc:sldMkLst>
      </pc:sldChg>
      <pc:sldChg chg="del">
        <pc:chgData name="Bruce Telfer" userId="57d10e5ce16f5300" providerId="LiveId" clId="{99DCF4C7-A05C-4ED4-9CA3-45C00F261EAB}" dt="2019-11-07T13:34:51.314" v="60" actId="2696"/>
        <pc:sldMkLst>
          <pc:docMk/>
          <pc:sldMk cId="3381208314" sldId="293"/>
        </pc:sldMkLst>
      </pc:sldChg>
      <pc:sldChg chg="del">
        <pc:chgData name="Bruce Telfer" userId="57d10e5ce16f5300" providerId="LiveId" clId="{99DCF4C7-A05C-4ED4-9CA3-45C00F261EAB}" dt="2019-11-07T13:34:53.508" v="67" actId="2696"/>
        <pc:sldMkLst>
          <pc:docMk/>
          <pc:sldMk cId="2594527872" sldId="294"/>
        </pc:sldMkLst>
      </pc:sldChg>
      <pc:sldChg chg="del">
        <pc:chgData name="Bruce Telfer" userId="57d10e5ce16f5300" providerId="LiveId" clId="{99DCF4C7-A05C-4ED4-9CA3-45C00F261EAB}" dt="2019-11-07T13:34:51.832" v="62" actId="2696"/>
        <pc:sldMkLst>
          <pc:docMk/>
          <pc:sldMk cId="3419457745" sldId="295"/>
        </pc:sldMkLst>
      </pc:sldChg>
      <pc:sldChg chg="del">
        <pc:chgData name="Bruce Telfer" userId="57d10e5ce16f5300" providerId="LiveId" clId="{99DCF4C7-A05C-4ED4-9CA3-45C00F261EAB}" dt="2019-11-07T13:34:52.935" v="66" actId="2696"/>
        <pc:sldMkLst>
          <pc:docMk/>
          <pc:sldMk cId="1317284610" sldId="296"/>
        </pc:sldMkLst>
      </pc:sldChg>
      <pc:sldChg chg="modSp">
        <pc:chgData name="Bruce Telfer" userId="57d10e5ce16f5300" providerId="LiveId" clId="{99DCF4C7-A05C-4ED4-9CA3-45C00F261EAB}" dt="2019-11-11T16:11:12.028" v="1407" actId="14100"/>
        <pc:sldMkLst>
          <pc:docMk/>
          <pc:sldMk cId="4072077207" sldId="297"/>
        </pc:sldMkLst>
        <pc:picChg chg="mod">
          <ac:chgData name="Bruce Telfer" userId="57d10e5ce16f5300" providerId="LiveId" clId="{99DCF4C7-A05C-4ED4-9CA3-45C00F261EAB}" dt="2019-11-11T16:11:12.028" v="1407" actId="14100"/>
          <ac:picMkLst>
            <pc:docMk/>
            <pc:sldMk cId="4072077207" sldId="297"/>
            <ac:picMk id="6146" creationId="{00000000-0000-0000-0000-000000000000}"/>
          </ac:picMkLst>
        </pc:picChg>
      </pc:sldChg>
      <pc:sldChg chg="del">
        <pc:chgData name="Bruce Telfer" userId="57d10e5ce16f5300" providerId="LiveId" clId="{99DCF4C7-A05C-4ED4-9CA3-45C00F261EAB}" dt="2019-11-07T13:34:39.341" v="24" actId="2696"/>
        <pc:sldMkLst>
          <pc:docMk/>
          <pc:sldMk cId="1038434544" sldId="298"/>
        </pc:sldMkLst>
      </pc:sldChg>
      <pc:sldChg chg="del">
        <pc:chgData name="Bruce Telfer" userId="57d10e5ce16f5300" providerId="LiveId" clId="{99DCF4C7-A05C-4ED4-9CA3-45C00F261EAB}" dt="2019-11-07T13:34:46.171" v="44" actId="2696"/>
        <pc:sldMkLst>
          <pc:docMk/>
          <pc:sldMk cId="2835689091" sldId="301"/>
        </pc:sldMkLst>
      </pc:sldChg>
      <pc:sldChg chg="del">
        <pc:chgData name="Bruce Telfer" userId="57d10e5ce16f5300" providerId="LiveId" clId="{99DCF4C7-A05C-4ED4-9CA3-45C00F261EAB}" dt="2019-11-07T13:34:59.146" v="79" actId="2696"/>
        <pc:sldMkLst>
          <pc:docMk/>
          <pc:sldMk cId="2968025581" sldId="303"/>
        </pc:sldMkLst>
      </pc:sldChg>
      <pc:sldChg chg="del">
        <pc:chgData name="Bruce Telfer" userId="57d10e5ce16f5300" providerId="LiveId" clId="{99DCF4C7-A05C-4ED4-9CA3-45C00F261EAB}" dt="2019-11-07T13:35:05.003" v="95" actId="2696"/>
        <pc:sldMkLst>
          <pc:docMk/>
          <pc:sldMk cId="1849902578" sldId="310"/>
        </pc:sldMkLst>
      </pc:sldChg>
      <pc:sldChg chg="del">
        <pc:chgData name="Bruce Telfer" userId="57d10e5ce16f5300" providerId="LiveId" clId="{99DCF4C7-A05C-4ED4-9CA3-45C00F261EAB}" dt="2019-11-07T13:35:06.833" v="96" actId="2696"/>
        <pc:sldMkLst>
          <pc:docMk/>
          <pc:sldMk cId="1391066808" sldId="311"/>
        </pc:sldMkLst>
      </pc:sldChg>
      <pc:sldChg chg="del">
        <pc:chgData name="Bruce Telfer" userId="57d10e5ce16f5300" providerId="LiveId" clId="{99DCF4C7-A05C-4ED4-9CA3-45C00F261EAB}" dt="2019-11-07T13:34:59.500" v="80" actId="2696"/>
        <pc:sldMkLst>
          <pc:docMk/>
          <pc:sldMk cId="3840630305" sldId="315"/>
        </pc:sldMkLst>
      </pc:sldChg>
      <pc:sldChg chg="del">
        <pc:chgData name="Bruce Telfer" userId="57d10e5ce16f5300" providerId="LiveId" clId="{99DCF4C7-A05C-4ED4-9CA3-45C00F261EAB}" dt="2019-11-07T13:34:46.449" v="45" actId="2696"/>
        <pc:sldMkLst>
          <pc:docMk/>
          <pc:sldMk cId="180197158" sldId="318"/>
        </pc:sldMkLst>
      </pc:sldChg>
      <pc:sldChg chg="del">
        <pc:chgData name="Bruce Telfer" userId="57d10e5ce16f5300" providerId="LiveId" clId="{99DCF4C7-A05C-4ED4-9CA3-45C00F261EAB}" dt="2019-11-07T13:34:46.687" v="46" actId="2696"/>
        <pc:sldMkLst>
          <pc:docMk/>
          <pc:sldMk cId="3553771171" sldId="319"/>
        </pc:sldMkLst>
      </pc:sldChg>
      <pc:sldChg chg="del">
        <pc:chgData name="Bruce Telfer" userId="57d10e5ce16f5300" providerId="LiveId" clId="{99DCF4C7-A05C-4ED4-9CA3-45C00F261EAB}" dt="2019-11-07T13:34:58.815" v="78" actId="2696"/>
        <pc:sldMkLst>
          <pc:docMk/>
          <pc:sldMk cId="906731789" sldId="329"/>
        </pc:sldMkLst>
      </pc:sldChg>
      <pc:sldChg chg="del">
        <pc:chgData name="Bruce Telfer" userId="57d10e5ce16f5300" providerId="LiveId" clId="{99DCF4C7-A05C-4ED4-9CA3-45C00F261EAB}" dt="2019-11-07T13:34:53.824" v="68" actId="2696"/>
        <pc:sldMkLst>
          <pc:docMk/>
          <pc:sldMk cId="3159378156" sldId="330"/>
        </pc:sldMkLst>
      </pc:sldChg>
      <pc:sldChg chg="addSp delSp modSp add ord">
        <pc:chgData name="Bruce Telfer" userId="57d10e5ce16f5300" providerId="LiveId" clId="{99DCF4C7-A05C-4ED4-9CA3-45C00F261EAB}" dt="2019-11-10T15:51:28.258" v="1325" actId="1076"/>
        <pc:sldMkLst>
          <pc:docMk/>
          <pc:sldMk cId="1732244559" sldId="341"/>
        </pc:sldMkLst>
        <pc:spChg chg="add mod">
          <ac:chgData name="Bruce Telfer" userId="57d10e5ce16f5300" providerId="LiveId" clId="{99DCF4C7-A05C-4ED4-9CA3-45C00F261EAB}" dt="2019-11-10T15:51:28.258" v="1325" actId="1076"/>
          <ac:spMkLst>
            <pc:docMk/>
            <pc:sldMk cId="1732244559" sldId="341"/>
            <ac:spMk id="2" creationId="{BC375F19-2714-46BD-A527-5D8D53B58FDC}"/>
          </ac:spMkLst>
        </pc:spChg>
        <pc:picChg chg="mod">
          <ac:chgData name="Bruce Telfer" userId="57d10e5ce16f5300" providerId="LiveId" clId="{99DCF4C7-A05C-4ED4-9CA3-45C00F261EAB}" dt="2019-11-08T09:44:04.959" v="781" actId="14100"/>
          <ac:picMkLst>
            <pc:docMk/>
            <pc:sldMk cId="1732244559" sldId="341"/>
            <ac:picMk id="30722" creationId="{00000000-0000-0000-0000-000000000000}"/>
          </ac:picMkLst>
        </pc:picChg>
        <pc:picChg chg="mod">
          <ac:chgData name="Bruce Telfer" userId="57d10e5ce16f5300" providerId="LiveId" clId="{99DCF4C7-A05C-4ED4-9CA3-45C00F261EAB}" dt="2019-11-08T09:44:44.628" v="790" actId="14100"/>
          <ac:picMkLst>
            <pc:docMk/>
            <pc:sldMk cId="1732244559" sldId="341"/>
            <ac:picMk id="30723" creationId="{00000000-0000-0000-0000-000000000000}"/>
          </ac:picMkLst>
        </pc:picChg>
        <pc:picChg chg="del mod">
          <ac:chgData name="Bruce Telfer" userId="57d10e5ce16f5300" providerId="LiveId" clId="{99DCF4C7-A05C-4ED4-9CA3-45C00F261EAB}" dt="2019-11-08T09:44:25.539" v="786" actId="478"/>
          <ac:picMkLst>
            <pc:docMk/>
            <pc:sldMk cId="1732244559" sldId="341"/>
            <ac:picMk id="30724" creationId="{00000000-0000-0000-0000-000000000000}"/>
          </ac:picMkLst>
        </pc:picChg>
      </pc:sldChg>
      <pc:sldChg chg="delSp modSp add del ord delAnim modAnim">
        <pc:chgData name="Bruce Telfer" userId="57d10e5ce16f5300" providerId="LiveId" clId="{99DCF4C7-A05C-4ED4-9CA3-45C00F261EAB}" dt="2019-11-10T16:04:15.963" v="1347" actId="2696"/>
        <pc:sldMkLst>
          <pc:docMk/>
          <pc:sldMk cId="2976362179" sldId="351"/>
        </pc:sldMkLst>
        <pc:spChg chg="del">
          <ac:chgData name="Bruce Telfer" userId="57d10e5ce16f5300" providerId="LiveId" clId="{99DCF4C7-A05C-4ED4-9CA3-45C00F261EAB}" dt="2019-11-08T08:12:37.465" v="657" actId="478"/>
          <ac:spMkLst>
            <pc:docMk/>
            <pc:sldMk cId="2976362179" sldId="351"/>
            <ac:spMk id="4" creationId="{00000000-0000-0000-0000-000000000000}"/>
          </ac:spMkLst>
        </pc:spChg>
        <pc:picChg chg="mod">
          <ac:chgData name="Bruce Telfer" userId="57d10e5ce16f5300" providerId="LiveId" clId="{99DCF4C7-A05C-4ED4-9CA3-45C00F261EAB}" dt="2019-11-08T08:13:00.480" v="662" actId="14100"/>
          <ac:picMkLst>
            <pc:docMk/>
            <pc:sldMk cId="2976362179" sldId="351"/>
            <ac:picMk id="39941" creationId="{00000000-0000-0000-0000-000000000000}"/>
          </ac:picMkLst>
        </pc:picChg>
        <pc:picChg chg="del">
          <ac:chgData name="Bruce Telfer" userId="57d10e5ce16f5300" providerId="LiveId" clId="{99DCF4C7-A05C-4ED4-9CA3-45C00F261EAB}" dt="2019-11-08T08:12:33.313" v="656" actId="478"/>
          <ac:picMkLst>
            <pc:docMk/>
            <pc:sldMk cId="2976362179" sldId="351"/>
            <ac:picMk id="39943" creationId="{00000000-0000-0000-0000-000000000000}"/>
          </ac:picMkLst>
        </pc:picChg>
      </pc:sldChg>
      <pc:sldChg chg="ord">
        <pc:chgData name="Bruce Telfer" userId="57d10e5ce16f5300" providerId="LiveId" clId="{99DCF4C7-A05C-4ED4-9CA3-45C00F261EAB}" dt="2019-11-07T18:10:04.093" v="201"/>
        <pc:sldMkLst>
          <pc:docMk/>
          <pc:sldMk cId="467605667" sldId="353"/>
        </pc:sldMkLst>
      </pc:sldChg>
      <pc:sldChg chg="delSp add del ord delAnim">
        <pc:chgData name="Bruce Telfer" userId="57d10e5ce16f5300" providerId="LiveId" clId="{99DCF4C7-A05C-4ED4-9CA3-45C00F261EAB}" dt="2019-11-17T11:42:22.480" v="1454"/>
        <pc:sldMkLst>
          <pc:docMk/>
          <pc:sldMk cId="2227404582" sldId="357"/>
        </pc:sldMkLst>
        <pc:spChg chg="del">
          <ac:chgData name="Bruce Telfer" userId="57d10e5ce16f5300" providerId="LiveId" clId="{99DCF4C7-A05C-4ED4-9CA3-45C00F261EAB}" dt="2019-11-10T16:33:54.379" v="1383" actId="478"/>
          <ac:spMkLst>
            <pc:docMk/>
            <pc:sldMk cId="2227404582" sldId="357"/>
            <ac:spMk id="2" creationId="{00000000-0000-0000-0000-000000000000}"/>
          </ac:spMkLst>
        </pc:spChg>
      </pc:sldChg>
      <pc:sldChg chg="del">
        <pc:chgData name="Bruce Telfer" userId="57d10e5ce16f5300" providerId="LiveId" clId="{99DCF4C7-A05C-4ED4-9CA3-45C00F261EAB}" dt="2019-11-07T13:35:00.263" v="82" actId="2696"/>
        <pc:sldMkLst>
          <pc:docMk/>
          <pc:sldMk cId="391316274" sldId="372"/>
        </pc:sldMkLst>
      </pc:sldChg>
      <pc:sldChg chg="del">
        <pc:chgData name="Bruce Telfer" userId="57d10e5ce16f5300" providerId="LiveId" clId="{99DCF4C7-A05C-4ED4-9CA3-45C00F261EAB}" dt="2019-11-07T13:34:52.634" v="65" actId="2696"/>
        <pc:sldMkLst>
          <pc:docMk/>
          <pc:sldMk cId="2414192030" sldId="376"/>
        </pc:sldMkLst>
      </pc:sldChg>
      <pc:sldChg chg="del">
        <pc:chgData name="Bruce Telfer" userId="57d10e5ce16f5300" providerId="LiveId" clId="{99DCF4C7-A05C-4ED4-9CA3-45C00F261EAB}" dt="2019-11-07T13:34:59.931" v="81" actId="2696"/>
        <pc:sldMkLst>
          <pc:docMk/>
          <pc:sldMk cId="2394770336" sldId="378"/>
        </pc:sldMkLst>
      </pc:sldChg>
      <pc:sldChg chg="del">
        <pc:chgData name="Bruce Telfer" userId="57d10e5ce16f5300" providerId="LiveId" clId="{99DCF4C7-A05C-4ED4-9CA3-45C00F261EAB}" dt="2019-11-07T13:35:04.685" v="94" actId="2696"/>
        <pc:sldMkLst>
          <pc:docMk/>
          <pc:sldMk cId="2439578072" sldId="379"/>
        </pc:sldMkLst>
      </pc:sldChg>
      <pc:sldChg chg="del">
        <pc:chgData name="Bruce Telfer" userId="57d10e5ce16f5300" providerId="LiveId" clId="{99DCF4C7-A05C-4ED4-9CA3-45C00F261EAB}" dt="2019-11-07T13:35:04.366" v="93" actId="2696"/>
        <pc:sldMkLst>
          <pc:docMk/>
          <pc:sldMk cId="4160903748" sldId="380"/>
        </pc:sldMkLst>
      </pc:sldChg>
      <pc:sldChg chg="del">
        <pc:chgData name="Bruce Telfer" userId="57d10e5ce16f5300" providerId="LiveId" clId="{99DCF4C7-A05C-4ED4-9CA3-45C00F261EAB}" dt="2019-11-07T13:34:52.085" v="63" actId="2696"/>
        <pc:sldMkLst>
          <pc:docMk/>
          <pc:sldMk cId="3071412157" sldId="382"/>
        </pc:sldMkLst>
      </pc:sldChg>
      <pc:sldChg chg="del">
        <pc:chgData name="Bruce Telfer" userId="57d10e5ce16f5300" providerId="LiveId" clId="{99DCF4C7-A05C-4ED4-9CA3-45C00F261EAB}" dt="2019-11-07T13:35:02.376" v="87" actId="2696"/>
        <pc:sldMkLst>
          <pc:docMk/>
          <pc:sldMk cId="3213197621" sldId="383"/>
        </pc:sldMkLst>
      </pc:sldChg>
      <pc:sldChg chg="del">
        <pc:chgData name="Bruce Telfer" userId="57d10e5ce16f5300" providerId="LiveId" clId="{99DCF4C7-A05C-4ED4-9CA3-45C00F261EAB}" dt="2019-11-07T13:35:02.091" v="86" actId="2696"/>
        <pc:sldMkLst>
          <pc:docMk/>
          <pc:sldMk cId="3399097029" sldId="385"/>
        </pc:sldMkLst>
      </pc:sldChg>
      <pc:sldChg chg="del">
        <pc:chgData name="Bruce Telfer" userId="57d10e5ce16f5300" providerId="LiveId" clId="{99DCF4C7-A05C-4ED4-9CA3-45C00F261EAB}" dt="2019-11-07T13:35:02.661" v="88" actId="2696"/>
        <pc:sldMkLst>
          <pc:docMk/>
          <pc:sldMk cId="1937502451" sldId="386"/>
        </pc:sldMkLst>
      </pc:sldChg>
      <pc:sldChg chg="del">
        <pc:chgData name="Bruce Telfer" userId="57d10e5ce16f5300" providerId="LiveId" clId="{99DCF4C7-A05C-4ED4-9CA3-45C00F261EAB}" dt="2019-11-07T13:34:54.712" v="70" actId="2696"/>
        <pc:sldMkLst>
          <pc:docMk/>
          <pc:sldMk cId="1422254715" sldId="392"/>
        </pc:sldMkLst>
      </pc:sldChg>
      <pc:sldChg chg="del">
        <pc:chgData name="Bruce Telfer" userId="57d10e5ce16f5300" providerId="LiveId" clId="{99DCF4C7-A05C-4ED4-9CA3-45C00F261EAB}" dt="2019-11-07T13:34:54.279" v="69" actId="2696"/>
        <pc:sldMkLst>
          <pc:docMk/>
          <pc:sldMk cId="519984809" sldId="393"/>
        </pc:sldMkLst>
      </pc:sldChg>
      <pc:sldChg chg="del">
        <pc:chgData name="Bruce Telfer" userId="57d10e5ce16f5300" providerId="LiveId" clId="{99DCF4C7-A05C-4ED4-9CA3-45C00F261EAB}" dt="2019-11-07T13:34:40.907" v="29" actId="2696"/>
        <pc:sldMkLst>
          <pc:docMk/>
          <pc:sldMk cId="3529953453" sldId="406"/>
        </pc:sldMkLst>
      </pc:sldChg>
      <pc:sldChg chg="addSp modSp add ord">
        <pc:chgData name="Bruce Telfer" userId="57d10e5ce16f5300" providerId="LiveId" clId="{99DCF4C7-A05C-4ED4-9CA3-45C00F261EAB}" dt="2019-11-17T11:21:24.937" v="1418"/>
        <pc:sldMkLst>
          <pc:docMk/>
          <pc:sldMk cId="1279043253" sldId="409"/>
        </pc:sldMkLst>
        <pc:spChg chg="add mod">
          <ac:chgData name="Bruce Telfer" userId="57d10e5ce16f5300" providerId="LiveId" clId="{99DCF4C7-A05C-4ED4-9CA3-45C00F261EAB}" dt="2019-11-08T07:12:27.383" v="279" actId="1076"/>
          <ac:spMkLst>
            <pc:docMk/>
            <pc:sldMk cId="1279043253" sldId="409"/>
            <ac:spMk id="2" creationId="{0BE0E8A2-7900-44AB-ABF9-A22B857E2823}"/>
          </ac:spMkLst>
        </pc:spChg>
        <pc:spChg chg="mod">
          <ac:chgData name="Bruce Telfer" userId="57d10e5ce16f5300" providerId="LiveId" clId="{99DCF4C7-A05C-4ED4-9CA3-45C00F261EAB}" dt="2019-11-08T07:12:36.627" v="280" actId="1076"/>
          <ac:spMkLst>
            <pc:docMk/>
            <pc:sldMk cId="1279043253" sldId="409"/>
            <ac:spMk id="4" creationId="{00000000-0000-0000-0000-000000000000}"/>
          </ac:spMkLst>
        </pc:spChg>
        <pc:picChg chg="mod">
          <ac:chgData name="Bruce Telfer" userId="57d10e5ce16f5300" providerId="LiveId" clId="{99DCF4C7-A05C-4ED4-9CA3-45C00F261EAB}" dt="2019-11-08T07:09:53.353" v="213" actId="14100"/>
          <ac:picMkLst>
            <pc:docMk/>
            <pc:sldMk cId="1279043253" sldId="409"/>
            <ac:picMk id="3" creationId="{00000000-0000-0000-0000-000000000000}"/>
          </ac:picMkLst>
        </pc:picChg>
      </pc:sldChg>
      <pc:sldChg chg="addSp modSp add ord">
        <pc:chgData name="Bruce Telfer" userId="57d10e5ce16f5300" providerId="LiveId" clId="{99DCF4C7-A05C-4ED4-9CA3-45C00F261EAB}" dt="2019-11-17T11:21:42.861" v="1420"/>
        <pc:sldMkLst>
          <pc:docMk/>
          <pc:sldMk cId="1209904472" sldId="410"/>
        </pc:sldMkLst>
        <pc:spChg chg="mod">
          <ac:chgData name="Bruce Telfer" userId="57d10e5ce16f5300" providerId="LiveId" clId="{99DCF4C7-A05C-4ED4-9CA3-45C00F261EAB}" dt="2019-11-08T07:15:39.853" v="319" actId="1076"/>
          <ac:spMkLst>
            <pc:docMk/>
            <pc:sldMk cId="1209904472" sldId="410"/>
            <ac:spMk id="3" creationId="{00000000-0000-0000-0000-000000000000}"/>
          </ac:spMkLst>
        </pc:spChg>
        <pc:spChg chg="add mod">
          <ac:chgData name="Bruce Telfer" userId="57d10e5ce16f5300" providerId="LiveId" clId="{99DCF4C7-A05C-4ED4-9CA3-45C00F261EAB}" dt="2019-11-08T07:17:17.185" v="389" actId="1076"/>
          <ac:spMkLst>
            <pc:docMk/>
            <pc:sldMk cId="1209904472" sldId="410"/>
            <ac:spMk id="4" creationId="{E7D0A9EC-C12A-4C18-B8E0-BD0A46E8F6BA}"/>
          </ac:spMkLst>
        </pc:spChg>
        <pc:picChg chg="mod">
          <ac:chgData name="Bruce Telfer" userId="57d10e5ce16f5300" providerId="LiveId" clId="{99DCF4C7-A05C-4ED4-9CA3-45C00F261EAB}" dt="2019-11-08T07:14:55.243" v="293" actId="14100"/>
          <ac:picMkLst>
            <pc:docMk/>
            <pc:sldMk cId="1209904472" sldId="410"/>
            <ac:picMk id="2" creationId="{00000000-0000-0000-0000-000000000000}"/>
          </ac:picMkLst>
        </pc:picChg>
      </pc:sldChg>
      <pc:sldChg chg="del">
        <pc:chgData name="Bruce Telfer" userId="57d10e5ce16f5300" providerId="LiveId" clId="{99DCF4C7-A05C-4ED4-9CA3-45C00F261EAB}" dt="2019-11-07T13:34:51.568" v="61" actId="2696"/>
        <pc:sldMkLst>
          <pc:docMk/>
          <pc:sldMk cId="3738318854" sldId="410"/>
        </pc:sldMkLst>
      </pc:sldChg>
      <pc:sldChg chg="addSp delSp modSp add ord delAnim">
        <pc:chgData name="Bruce Telfer" userId="57d10e5ce16f5300" providerId="LiveId" clId="{99DCF4C7-A05C-4ED4-9CA3-45C00F261EAB}" dt="2019-11-08T07:20:48.308" v="431" actId="1076"/>
        <pc:sldMkLst>
          <pc:docMk/>
          <pc:sldMk cId="2990465419" sldId="417"/>
        </pc:sldMkLst>
        <pc:spChg chg="add mod">
          <ac:chgData name="Bruce Telfer" userId="57d10e5ce16f5300" providerId="LiveId" clId="{99DCF4C7-A05C-4ED4-9CA3-45C00F261EAB}" dt="2019-11-08T07:20:48.308" v="431" actId="1076"/>
          <ac:spMkLst>
            <pc:docMk/>
            <pc:sldMk cId="2990465419" sldId="417"/>
            <ac:spMk id="2" creationId="{472CA803-6DDD-46D2-A433-66800D5F2AF2}"/>
          </ac:spMkLst>
        </pc:spChg>
        <pc:spChg chg="del">
          <ac:chgData name="Bruce Telfer" userId="57d10e5ce16f5300" providerId="LiveId" clId="{99DCF4C7-A05C-4ED4-9CA3-45C00F261EAB}" dt="2019-11-07T14:10:11.171" v="104" actId="478"/>
          <ac:spMkLst>
            <pc:docMk/>
            <pc:sldMk cId="2990465419" sldId="417"/>
            <ac:spMk id="4" creationId="{00000000-0000-0000-0000-000000000000}"/>
          </ac:spMkLst>
        </pc:spChg>
        <pc:spChg chg="del">
          <ac:chgData name="Bruce Telfer" userId="57d10e5ce16f5300" providerId="LiveId" clId="{99DCF4C7-A05C-4ED4-9CA3-45C00F261EAB}" dt="2019-11-07T14:10:21.707" v="106" actId="478"/>
          <ac:spMkLst>
            <pc:docMk/>
            <pc:sldMk cId="2990465419" sldId="417"/>
            <ac:spMk id="5" creationId="{00000000-0000-0000-0000-000000000000}"/>
          </ac:spMkLst>
        </pc:spChg>
        <pc:spChg chg="del">
          <ac:chgData name="Bruce Telfer" userId="57d10e5ce16f5300" providerId="LiveId" clId="{99DCF4C7-A05C-4ED4-9CA3-45C00F261EAB}" dt="2019-11-07T14:10:17.349" v="105" actId="478"/>
          <ac:spMkLst>
            <pc:docMk/>
            <pc:sldMk cId="2990465419" sldId="417"/>
            <ac:spMk id="6" creationId="{00000000-0000-0000-0000-000000000000}"/>
          </ac:spMkLst>
        </pc:spChg>
        <pc:picChg chg="mod">
          <ac:chgData name="Bruce Telfer" userId="57d10e5ce16f5300" providerId="LiveId" clId="{99DCF4C7-A05C-4ED4-9CA3-45C00F261EAB}" dt="2019-11-07T14:10:56.226" v="112" actId="14100"/>
          <ac:picMkLst>
            <pc:docMk/>
            <pc:sldMk cId="2990465419" sldId="417"/>
            <ac:picMk id="2050" creationId="{00000000-0000-0000-0000-000000000000}"/>
          </ac:picMkLst>
        </pc:picChg>
      </pc:sldChg>
      <pc:sldChg chg="add">
        <pc:chgData name="Bruce Telfer" userId="57d10e5ce16f5300" providerId="LiveId" clId="{99DCF4C7-A05C-4ED4-9CA3-45C00F261EAB}" dt="2019-11-10T16:46:14.320" v="1391"/>
        <pc:sldMkLst>
          <pc:docMk/>
          <pc:sldMk cId="2741230920" sldId="422"/>
        </pc:sldMkLst>
      </pc:sldChg>
      <pc:sldChg chg="add ord">
        <pc:chgData name="Bruce Telfer" userId="57d10e5ce16f5300" providerId="LiveId" clId="{99DCF4C7-A05C-4ED4-9CA3-45C00F261EAB}" dt="2019-11-08T13:33:48.681" v="1172"/>
        <pc:sldMkLst>
          <pc:docMk/>
          <pc:sldMk cId="3105206689" sldId="427"/>
        </pc:sldMkLst>
      </pc:sldChg>
      <pc:sldChg chg="add ord">
        <pc:chgData name="Bruce Telfer" userId="57d10e5ce16f5300" providerId="LiveId" clId="{99DCF4C7-A05C-4ED4-9CA3-45C00F261EAB}" dt="2019-11-08T13:34:07.757" v="1173"/>
        <pc:sldMkLst>
          <pc:docMk/>
          <pc:sldMk cId="3673970597" sldId="428"/>
        </pc:sldMkLst>
      </pc:sldChg>
      <pc:sldChg chg="ord">
        <pc:chgData name="Bruce Telfer" userId="57d10e5ce16f5300" providerId="LiveId" clId="{99DCF4C7-A05C-4ED4-9CA3-45C00F261EAB}" dt="2019-11-08T13:12:38.271" v="1105"/>
        <pc:sldMkLst>
          <pc:docMk/>
          <pc:sldMk cId="2817369711" sldId="432"/>
        </pc:sldMkLst>
      </pc:sldChg>
      <pc:sldChg chg="del ord">
        <pc:chgData name="Bruce Telfer" userId="57d10e5ce16f5300" providerId="LiveId" clId="{99DCF4C7-A05C-4ED4-9CA3-45C00F261EAB}" dt="2019-11-17T16:12:00.815" v="1714" actId="2696"/>
        <pc:sldMkLst>
          <pc:docMk/>
          <pc:sldMk cId="4111056965" sldId="438"/>
        </pc:sldMkLst>
      </pc:sldChg>
      <pc:sldChg chg="del ord">
        <pc:chgData name="Bruce Telfer" userId="57d10e5ce16f5300" providerId="LiveId" clId="{99DCF4C7-A05C-4ED4-9CA3-45C00F261EAB}" dt="2019-11-17T16:12:01.335" v="1715" actId="2696"/>
        <pc:sldMkLst>
          <pc:docMk/>
          <pc:sldMk cId="3960302453" sldId="442"/>
        </pc:sldMkLst>
      </pc:sldChg>
      <pc:sldChg chg="add">
        <pc:chgData name="Bruce Telfer" userId="57d10e5ce16f5300" providerId="LiveId" clId="{99DCF4C7-A05C-4ED4-9CA3-45C00F261EAB}" dt="2019-11-08T07:03:13.292" v="207"/>
        <pc:sldMkLst>
          <pc:docMk/>
          <pc:sldMk cId="2459109182" sldId="457"/>
        </pc:sldMkLst>
      </pc:sldChg>
      <pc:sldChg chg="del">
        <pc:chgData name="Bruce Telfer" userId="57d10e5ce16f5300" providerId="LiveId" clId="{99DCF4C7-A05C-4ED4-9CA3-45C00F261EAB}" dt="2019-11-07T13:34:38.080" v="20" actId="2696"/>
        <pc:sldMkLst>
          <pc:docMk/>
          <pc:sldMk cId="52013121" sldId="458"/>
        </pc:sldMkLst>
      </pc:sldChg>
      <pc:sldChg chg="addSp modSp">
        <pc:chgData name="Bruce Telfer" userId="57d10e5ce16f5300" providerId="LiveId" clId="{99DCF4C7-A05C-4ED4-9CA3-45C00F261EAB}" dt="2019-11-17T11:38:58.662" v="1448" actId="20577"/>
        <pc:sldMkLst>
          <pc:docMk/>
          <pc:sldMk cId="3380228705" sldId="466"/>
        </pc:sldMkLst>
        <pc:spChg chg="add mod">
          <ac:chgData name="Bruce Telfer" userId="57d10e5ce16f5300" providerId="LiveId" clId="{99DCF4C7-A05C-4ED4-9CA3-45C00F261EAB}" dt="2019-11-17T11:38:58.662" v="1448" actId="20577"/>
          <ac:spMkLst>
            <pc:docMk/>
            <pc:sldMk cId="3380228705" sldId="466"/>
            <ac:spMk id="2" creationId="{BE82E71F-F61B-41AA-9FC2-B1A66C95533C}"/>
          </ac:spMkLst>
        </pc:spChg>
      </pc:sldChg>
      <pc:sldChg chg="del">
        <pc:chgData name="Bruce Telfer" userId="57d10e5ce16f5300" providerId="LiveId" clId="{99DCF4C7-A05C-4ED4-9CA3-45C00F261EAB}" dt="2019-11-08T12:59:57.500" v="1080" actId="2696"/>
        <pc:sldMkLst>
          <pc:docMk/>
          <pc:sldMk cId="3339944521" sldId="470"/>
        </pc:sldMkLst>
      </pc:sldChg>
      <pc:sldChg chg="modSp ord">
        <pc:chgData name="Bruce Telfer" userId="57d10e5ce16f5300" providerId="LiveId" clId="{99DCF4C7-A05C-4ED4-9CA3-45C00F261EAB}" dt="2019-11-08T12:13:56.618" v="994"/>
        <pc:sldMkLst>
          <pc:docMk/>
          <pc:sldMk cId="976241933" sldId="521"/>
        </pc:sldMkLst>
        <pc:picChg chg="mod">
          <ac:chgData name="Bruce Telfer" userId="57d10e5ce16f5300" providerId="LiveId" clId="{99DCF4C7-A05C-4ED4-9CA3-45C00F261EAB}" dt="2019-11-08T11:25:21.417" v="810" actId="14100"/>
          <ac:picMkLst>
            <pc:docMk/>
            <pc:sldMk cId="976241933" sldId="521"/>
            <ac:picMk id="14338" creationId="{00000000-0000-0000-0000-000000000000}"/>
          </ac:picMkLst>
        </pc:picChg>
      </pc:sldChg>
      <pc:sldChg chg="ord">
        <pc:chgData name="Bruce Telfer" userId="57d10e5ce16f5300" providerId="LiveId" clId="{99DCF4C7-A05C-4ED4-9CA3-45C00F261EAB}" dt="2019-11-08T12:17:12.728" v="1005"/>
        <pc:sldMkLst>
          <pc:docMk/>
          <pc:sldMk cId="3381579707" sldId="524"/>
        </pc:sldMkLst>
      </pc:sldChg>
      <pc:sldChg chg="modSp ord">
        <pc:chgData name="Bruce Telfer" userId="57d10e5ce16f5300" providerId="LiveId" clId="{99DCF4C7-A05C-4ED4-9CA3-45C00F261EAB}" dt="2019-11-08T12:24:04.863" v="1019" actId="14100"/>
        <pc:sldMkLst>
          <pc:docMk/>
          <pc:sldMk cId="664404748" sldId="528"/>
        </pc:sldMkLst>
        <pc:picChg chg="mod">
          <ac:chgData name="Bruce Telfer" userId="57d10e5ce16f5300" providerId="LiveId" clId="{99DCF4C7-A05C-4ED4-9CA3-45C00F261EAB}" dt="2019-11-08T12:24:04.863" v="1019" actId="14100"/>
          <ac:picMkLst>
            <pc:docMk/>
            <pc:sldMk cId="664404748" sldId="528"/>
            <ac:picMk id="21506" creationId="{00000000-0000-0000-0000-000000000000}"/>
          </ac:picMkLst>
        </pc:picChg>
      </pc:sldChg>
      <pc:sldChg chg="modSp">
        <pc:chgData name="Bruce Telfer" userId="57d10e5ce16f5300" providerId="LiveId" clId="{99DCF4C7-A05C-4ED4-9CA3-45C00F261EAB}" dt="2019-11-08T12:06:16.438" v="812" actId="14100"/>
        <pc:sldMkLst>
          <pc:docMk/>
          <pc:sldMk cId="3300841585" sldId="529"/>
        </pc:sldMkLst>
        <pc:picChg chg="mod">
          <ac:chgData name="Bruce Telfer" userId="57d10e5ce16f5300" providerId="LiveId" clId="{99DCF4C7-A05C-4ED4-9CA3-45C00F261EAB}" dt="2019-11-08T12:06:16.438" v="812" actId="14100"/>
          <ac:picMkLst>
            <pc:docMk/>
            <pc:sldMk cId="3300841585" sldId="529"/>
            <ac:picMk id="22530" creationId="{00000000-0000-0000-0000-000000000000}"/>
          </ac:picMkLst>
        </pc:picChg>
      </pc:sldChg>
      <pc:sldChg chg="modSp ord">
        <pc:chgData name="Bruce Telfer" userId="57d10e5ce16f5300" providerId="LiveId" clId="{99DCF4C7-A05C-4ED4-9CA3-45C00F261EAB}" dt="2019-11-08T12:14:08.188" v="996" actId="14100"/>
        <pc:sldMkLst>
          <pc:docMk/>
          <pc:sldMk cId="697102363" sldId="532"/>
        </pc:sldMkLst>
        <pc:picChg chg="mod">
          <ac:chgData name="Bruce Telfer" userId="57d10e5ce16f5300" providerId="LiveId" clId="{99DCF4C7-A05C-4ED4-9CA3-45C00F261EAB}" dt="2019-11-08T12:14:08.188" v="996" actId="14100"/>
          <ac:picMkLst>
            <pc:docMk/>
            <pc:sldMk cId="697102363" sldId="532"/>
            <ac:picMk id="25602" creationId="{00000000-0000-0000-0000-000000000000}"/>
          </ac:picMkLst>
        </pc:picChg>
      </pc:sldChg>
      <pc:sldChg chg="del">
        <pc:chgData name="Bruce Telfer" userId="57d10e5ce16f5300" providerId="LiveId" clId="{99DCF4C7-A05C-4ED4-9CA3-45C00F261EAB}" dt="2019-11-07T13:34:48.390" v="52" actId="2696"/>
        <pc:sldMkLst>
          <pc:docMk/>
          <pc:sldMk cId="1045660128" sldId="534"/>
        </pc:sldMkLst>
      </pc:sldChg>
      <pc:sldChg chg="del">
        <pc:chgData name="Bruce Telfer" userId="57d10e5ce16f5300" providerId="LiveId" clId="{99DCF4C7-A05C-4ED4-9CA3-45C00F261EAB}" dt="2019-11-07T13:34:57.543" v="74" actId="2696"/>
        <pc:sldMkLst>
          <pc:docMk/>
          <pc:sldMk cId="2080619109" sldId="538"/>
        </pc:sldMkLst>
      </pc:sldChg>
      <pc:sldChg chg="modSp add ord">
        <pc:chgData name="Bruce Telfer" userId="57d10e5ce16f5300" providerId="LiveId" clId="{99DCF4C7-A05C-4ED4-9CA3-45C00F261EAB}" dt="2019-11-17T11:22:48.229" v="1422"/>
        <pc:sldMkLst>
          <pc:docMk/>
          <pc:sldMk cId="4121272003" sldId="542"/>
        </pc:sldMkLst>
        <pc:picChg chg="mod">
          <ac:chgData name="Bruce Telfer" userId="57d10e5ce16f5300" providerId="LiveId" clId="{99DCF4C7-A05C-4ED4-9CA3-45C00F261EAB}" dt="2019-11-10T16:44:32.230" v="1388" actId="14100"/>
          <ac:picMkLst>
            <pc:docMk/>
            <pc:sldMk cId="4121272003" sldId="542"/>
            <ac:picMk id="36866" creationId="{00000000-0000-0000-0000-000000000000}"/>
          </ac:picMkLst>
        </pc:picChg>
      </pc:sldChg>
      <pc:sldChg chg="ord">
        <pc:chgData name="Bruce Telfer" userId="57d10e5ce16f5300" providerId="LiveId" clId="{99DCF4C7-A05C-4ED4-9CA3-45C00F261EAB}" dt="2019-11-08T12:37:48.520" v="1046"/>
        <pc:sldMkLst>
          <pc:docMk/>
          <pc:sldMk cId="1929637732" sldId="549"/>
        </pc:sldMkLst>
      </pc:sldChg>
      <pc:sldChg chg="del ord">
        <pc:chgData name="Bruce Telfer" userId="57d10e5ce16f5300" providerId="LiveId" clId="{99DCF4C7-A05C-4ED4-9CA3-45C00F261EAB}" dt="2019-11-17T16:11:59.594" v="1712" actId="2696"/>
        <pc:sldMkLst>
          <pc:docMk/>
          <pc:sldMk cId="936942135" sldId="557"/>
        </pc:sldMkLst>
      </pc:sldChg>
      <pc:sldChg chg="modSp">
        <pc:chgData name="Bruce Telfer" userId="57d10e5ce16f5300" providerId="LiveId" clId="{99DCF4C7-A05C-4ED4-9CA3-45C00F261EAB}" dt="2019-11-08T12:56:33.140" v="1076" actId="1076"/>
        <pc:sldMkLst>
          <pc:docMk/>
          <pc:sldMk cId="1231211601" sldId="561"/>
        </pc:sldMkLst>
        <pc:picChg chg="mod">
          <ac:chgData name="Bruce Telfer" userId="57d10e5ce16f5300" providerId="LiveId" clId="{99DCF4C7-A05C-4ED4-9CA3-45C00F261EAB}" dt="2019-11-08T12:56:33.140" v="1076" actId="1076"/>
          <ac:picMkLst>
            <pc:docMk/>
            <pc:sldMk cId="1231211601" sldId="561"/>
            <ac:picMk id="57346" creationId="{00000000-0000-0000-0000-000000000000}"/>
          </ac:picMkLst>
        </pc:picChg>
      </pc:sldChg>
      <pc:sldChg chg="ord">
        <pc:chgData name="Bruce Telfer" userId="57d10e5ce16f5300" providerId="LiveId" clId="{99DCF4C7-A05C-4ED4-9CA3-45C00F261EAB}" dt="2019-11-08T08:35:02.046" v="696"/>
        <pc:sldMkLst>
          <pc:docMk/>
          <pc:sldMk cId="2228666264" sldId="562"/>
        </pc:sldMkLst>
      </pc:sldChg>
      <pc:sldChg chg="modSp">
        <pc:chgData name="Bruce Telfer" userId="57d10e5ce16f5300" providerId="LiveId" clId="{99DCF4C7-A05C-4ED4-9CA3-45C00F261EAB}" dt="2019-11-10T16:21:52.869" v="1358" actId="1076"/>
        <pc:sldMkLst>
          <pc:docMk/>
          <pc:sldMk cId="2373680164" sldId="563"/>
        </pc:sldMkLst>
        <pc:picChg chg="mod">
          <ac:chgData name="Bruce Telfer" userId="57d10e5ce16f5300" providerId="LiveId" clId="{99DCF4C7-A05C-4ED4-9CA3-45C00F261EAB}" dt="2019-11-10T16:21:52.869" v="1358" actId="1076"/>
          <ac:picMkLst>
            <pc:docMk/>
            <pc:sldMk cId="2373680164" sldId="563"/>
            <ac:picMk id="59394" creationId="{00000000-0000-0000-0000-000000000000}"/>
          </ac:picMkLst>
        </pc:picChg>
      </pc:sldChg>
      <pc:sldChg chg="modSp">
        <pc:chgData name="Bruce Telfer" userId="57d10e5ce16f5300" providerId="LiveId" clId="{99DCF4C7-A05C-4ED4-9CA3-45C00F261EAB}" dt="2019-11-10T16:21:16.492" v="1357" actId="1076"/>
        <pc:sldMkLst>
          <pc:docMk/>
          <pc:sldMk cId="1452195707" sldId="564"/>
        </pc:sldMkLst>
        <pc:picChg chg="mod">
          <ac:chgData name="Bruce Telfer" userId="57d10e5ce16f5300" providerId="LiveId" clId="{99DCF4C7-A05C-4ED4-9CA3-45C00F261EAB}" dt="2019-11-10T16:21:16.492" v="1357" actId="1076"/>
          <ac:picMkLst>
            <pc:docMk/>
            <pc:sldMk cId="1452195707" sldId="564"/>
            <ac:picMk id="60418" creationId="{00000000-0000-0000-0000-000000000000}"/>
          </ac:picMkLst>
        </pc:picChg>
      </pc:sldChg>
      <pc:sldChg chg="ord">
        <pc:chgData name="Bruce Telfer" userId="57d10e5ce16f5300" providerId="LiveId" clId="{99DCF4C7-A05C-4ED4-9CA3-45C00F261EAB}" dt="2019-11-08T08:32:54.764" v="693"/>
        <pc:sldMkLst>
          <pc:docMk/>
          <pc:sldMk cId="1936702779" sldId="567"/>
        </pc:sldMkLst>
      </pc:sldChg>
      <pc:sldChg chg="ord">
        <pc:chgData name="Bruce Telfer" userId="57d10e5ce16f5300" providerId="LiveId" clId="{99DCF4C7-A05C-4ED4-9CA3-45C00F261EAB}" dt="2019-11-08T08:33:55.856" v="694"/>
        <pc:sldMkLst>
          <pc:docMk/>
          <pc:sldMk cId="3543045878" sldId="568"/>
        </pc:sldMkLst>
      </pc:sldChg>
      <pc:sldChg chg="delSp ord delAnim">
        <pc:chgData name="Bruce Telfer" userId="57d10e5ce16f5300" providerId="LiveId" clId="{99DCF4C7-A05C-4ED4-9CA3-45C00F261EAB}" dt="2019-11-10T16:16:37.829" v="1352" actId="478"/>
        <pc:sldMkLst>
          <pc:docMk/>
          <pc:sldMk cId="146099218" sldId="569"/>
        </pc:sldMkLst>
        <pc:spChg chg="del">
          <ac:chgData name="Bruce Telfer" userId="57d10e5ce16f5300" providerId="LiveId" clId="{99DCF4C7-A05C-4ED4-9CA3-45C00F261EAB}" dt="2019-11-10T16:16:37.829" v="1352" actId="478"/>
          <ac:spMkLst>
            <pc:docMk/>
            <pc:sldMk cId="146099218" sldId="569"/>
            <ac:spMk id="4" creationId="{00000000-0000-0000-0000-000000000000}"/>
          </ac:spMkLst>
        </pc:spChg>
      </pc:sldChg>
      <pc:sldChg chg="modSp ord">
        <pc:chgData name="Bruce Telfer" userId="57d10e5ce16f5300" providerId="LiveId" clId="{99DCF4C7-A05C-4ED4-9CA3-45C00F261EAB}" dt="2019-11-08T12:48:06.010" v="1075"/>
        <pc:sldMkLst>
          <pc:docMk/>
          <pc:sldMk cId="742117075" sldId="574"/>
        </pc:sldMkLst>
        <pc:spChg chg="mod">
          <ac:chgData name="Bruce Telfer" userId="57d10e5ce16f5300" providerId="LiveId" clId="{99DCF4C7-A05C-4ED4-9CA3-45C00F261EAB}" dt="2019-11-08T12:41:49.800" v="1062" actId="1076"/>
          <ac:spMkLst>
            <pc:docMk/>
            <pc:sldMk cId="742117075" sldId="574"/>
            <ac:spMk id="2" creationId="{98AAC9A0-0E46-487E-93AA-804A07251BBD}"/>
          </ac:spMkLst>
        </pc:spChg>
        <pc:spChg chg="mod">
          <ac:chgData name="Bruce Telfer" userId="57d10e5ce16f5300" providerId="LiveId" clId="{99DCF4C7-A05C-4ED4-9CA3-45C00F261EAB}" dt="2019-11-08T12:47:33.556" v="1073" actId="20577"/>
          <ac:spMkLst>
            <pc:docMk/>
            <pc:sldMk cId="742117075" sldId="574"/>
            <ac:spMk id="3" creationId="{ABAFE5AE-C866-4440-AADA-CF388B15D35D}"/>
          </ac:spMkLst>
        </pc:spChg>
      </pc:sldChg>
      <pc:sldChg chg="modSp">
        <pc:chgData name="Bruce Telfer" userId="57d10e5ce16f5300" providerId="LiveId" clId="{99DCF4C7-A05C-4ED4-9CA3-45C00F261EAB}" dt="2019-11-08T12:13:07.359" v="992" actId="1076"/>
        <pc:sldMkLst>
          <pc:docMk/>
          <pc:sldMk cId="3897700654" sldId="579"/>
        </pc:sldMkLst>
        <pc:spChg chg="mod">
          <ac:chgData name="Bruce Telfer" userId="57d10e5ce16f5300" providerId="LiveId" clId="{99DCF4C7-A05C-4ED4-9CA3-45C00F261EAB}" dt="2019-11-08T12:13:07.359" v="992" actId="1076"/>
          <ac:spMkLst>
            <pc:docMk/>
            <pc:sldMk cId="3897700654" sldId="579"/>
            <ac:spMk id="2" creationId="{00000000-0000-0000-0000-000000000000}"/>
          </ac:spMkLst>
        </pc:spChg>
        <pc:picChg chg="mod">
          <ac:chgData name="Bruce Telfer" userId="57d10e5ce16f5300" providerId="LiveId" clId="{99DCF4C7-A05C-4ED4-9CA3-45C00F261EAB}" dt="2019-11-08T12:12:42.738" v="987" actId="14100"/>
          <ac:picMkLst>
            <pc:docMk/>
            <pc:sldMk cId="3897700654" sldId="579"/>
            <ac:picMk id="81923" creationId="{00000000-0000-0000-0000-000000000000}"/>
          </ac:picMkLst>
        </pc:picChg>
      </pc:sldChg>
      <pc:sldChg chg="modSp ord">
        <pc:chgData name="Bruce Telfer" userId="57d10e5ce16f5300" providerId="LiveId" clId="{99DCF4C7-A05C-4ED4-9CA3-45C00F261EAB}" dt="2019-11-08T12:24:33.751" v="1025" actId="14100"/>
        <pc:sldMkLst>
          <pc:docMk/>
          <pc:sldMk cId="3428803585" sldId="580"/>
        </pc:sldMkLst>
        <pc:picChg chg="mod">
          <ac:chgData name="Bruce Telfer" userId="57d10e5ce16f5300" providerId="LiveId" clId="{99DCF4C7-A05C-4ED4-9CA3-45C00F261EAB}" dt="2019-11-08T12:24:33.751" v="1025" actId="14100"/>
          <ac:picMkLst>
            <pc:docMk/>
            <pc:sldMk cId="3428803585" sldId="580"/>
            <ac:picMk id="82946" creationId="{00000000-0000-0000-0000-000000000000}"/>
          </ac:picMkLst>
        </pc:picChg>
        <pc:picChg chg="mod">
          <ac:chgData name="Bruce Telfer" userId="57d10e5ce16f5300" providerId="LiveId" clId="{99DCF4C7-A05C-4ED4-9CA3-45C00F261EAB}" dt="2019-11-08T12:24:23.367" v="1021" actId="14100"/>
          <ac:picMkLst>
            <pc:docMk/>
            <pc:sldMk cId="3428803585" sldId="580"/>
            <ac:picMk id="82947" creationId="{00000000-0000-0000-0000-000000000000}"/>
          </ac:picMkLst>
        </pc:picChg>
      </pc:sldChg>
      <pc:sldChg chg="modSp ord">
        <pc:chgData name="Bruce Telfer" userId="57d10e5ce16f5300" providerId="LiveId" clId="{99DCF4C7-A05C-4ED4-9CA3-45C00F261EAB}" dt="2019-11-08T12:27:46.059" v="1040" actId="14100"/>
        <pc:sldMkLst>
          <pc:docMk/>
          <pc:sldMk cId="48119573" sldId="581"/>
        </pc:sldMkLst>
        <pc:picChg chg="mod">
          <ac:chgData name="Bruce Telfer" userId="57d10e5ce16f5300" providerId="LiveId" clId="{99DCF4C7-A05C-4ED4-9CA3-45C00F261EAB}" dt="2019-11-08T12:27:46.059" v="1040" actId="14100"/>
          <ac:picMkLst>
            <pc:docMk/>
            <pc:sldMk cId="48119573" sldId="581"/>
            <ac:picMk id="83970" creationId="{00000000-0000-0000-0000-000000000000}"/>
          </ac:picMkLst>
        </pc:picChg>
      </pc:sldChg>
      <pc:sldChg chg="ord">
        <pc:chgData name="Bruce Telfer" userId="57d10e5ce16f5300" providerId="LiveId" clId="{99DCF4C7-A05C-4ED4-9CA3-45C00F261EAB}" dt="2019-11-07T18:09:00.423" v="199"/>
        <pc:sldMkLst>
          <pc:docMk/>
          <pc:sldMk cId="2555815201" sldId="582"/>
        </pc:sldMkLst>
      </pc:sldChg>
      <pc:sldChg chg="ord">
        <pc:chgData name="Bruce Telfer" userId="57d10e5ce16f5300" providerId="LiveId" clId="{99DCF4C7-A05C-4ED4-9CA3-45C00F261EAB}" dt="2019-11-08T12:19:29.299" v="1010"/>
        <pc:sldMkLst>
          <pc:docMk/>
          <pc:sldMk cId="1188799022" sldId="584"/>
        </pc:sldMkLst>
      </pc:sldChg>
      <pc:sldChg chg="modSp ord">
        <pc:chgData name="Bruce Telfer" userId="57d10e5ce16f5300" providerId="LiveId" clId="{99DCF4C7-A05C-4ED4-9CA3-45C00F261EAB}" dt="2019-11-10T16:26:04.432" v="1367" actId="14100"/>
        <pc:sldMkLst>
          <pc:docMk/>
          <pc:sldMk cId="4078412670" sldId="586"/>
        </pc:sldMkLst>
        <pc:spChg chg="mod">
          <ac:chgData name="Bruce Telfer" userId="57d10e5ce16f5300" providerId="LiveId" clId="{99DCF4C7-A05C-4ED4-9CA3-45C00F261EAB}" dt="2019-11-10T16:26:04.432" v="1367" actId="14100"/>
          <ac:spMkLst>
            <pc:docMk/>
            <pc:sldMk cId="4078412670" sldId="586"/>
            <ac:spMk id="2" creationId="{00000000-0000-0000-0000-000000000000}"/>
          </ac:spMkLst>
        </pc:spChg>
      </pc:sldChg>
      <pc:sldChg chg="ord">
        <pc:chgData name="Bruce Telfer" userId="57d10e5ce16f5300" providerId="LiveId" clId="{99DCF4C7-A05C-4ED4-9CA3-45C00F261EAB}" dt="2019-11-08T12:36:51.939" v="1044"/>
        <pc:sldMkLst>
          <pc:docMk/>
          <pc:sldMk cId="2903547824" sldId="591"/>
        </pc:sldMkLst>
      </pc:sldChg>
      <pc:sldChg chg="ord">
        <pc:chgData name="Bruce Telfer" userId="57d10e5ce16f5300" providerId="LiveId" clId="{99DCF4C7-A05C-4ED4-9CA3-45C00F261EAB}" dt="2019-11-08T12:15:32.338" v="1000"/>
        <pc:sldMkLst>
          <pc:docMk/>
          <pc:sldMk cId="1716524430" sldId="595"/>
        </pc:sldMkLst>
      </pc:sldChg>
      <pc:sldChg chg="modSp">
        <pc:chgData name="Bruce Telfer" userId="57d10e5ce16f5300" providerId="LiveId" clId="{99DCF4C7-A05C-4ED4-9CA3-45C00F261EAB}" dt="2019-11-10T16:26:59.129" v="1370" actId="1076"/>
        <pc:sldMkLst>
          <pc:docMk/>
          <pc:sldMk cId="2063580479" sldId="596"/>
        </pc:sldMkLst>
        <pc:spChg chg="mod">
          <ac:chgData name="Bruce Telfer" userId="57d10e5ce16f5300" providerId="LiveId" clId="{99DCF4C7-A05C-4ED4-9CA3-45C00F261EAB}" dt="2019-11-10T16:26:59.129" v="1370" actId="1076"/>
          <ac:spMkLst>
            <pc:docMk/>
            <pc:sldMk cId="2063580479" sldId="596"/>
            <ac:spMk id="2" creationId="{00000000-0000-0000-0000-000000000000}"/>
          </ac:spMkLst>
        </pc:spChg>
        <pc:picChg chg="mod">
          <ac:chgData name="Bruce Telfer" userId="57d10e5ce16f5300" providerId="LiveId" clId="{99DCF4C7-A05C-4ED4-9CA3-45C00F261EAB}" dt="2019-11-10T16:26:35.559" v="1368" actId="1076"/>
          <ac:picMkLst>
            <pc:docMk/>
            <pc:sldMk cId="2063580479" sldId="596"/>
            <ac:picMk id="98306" creationId="{00000000-0000-0000-0000-000000000000}"/>
          </ac:picMkLst>
        </pc:picChg>
      </pc:sldChg>
      <pc:sldChg chg="ord">
        <pc:chgData name="Bruce Telfer" userId="57d10e5ce16f5300" providerId="LiveId" clId="{99DCF4C7-A05C-4ED4-9CA3-45C00F261EAB}" dt="2019-11-08T12:58:22.020" v="1077"/>
        <pc:sldMkLst>
          <pc:docMk/>
          <pc:sldMk cId="527748004" sldId="600"/>
        </pc:sldMkLst>
      </pc:sldChg>
      <pc:sldChg chg="modSp modAnim">
        <pc:chgData name="Bruce Telfer" userId="57d10e5ce16f5300" providerId="LiveId" clId="{99DCF4C7-A05C-4ED4-9CA3-45C00F261EAB}" dt="2019-11-10T16:22:27.989" v="1359"/>
        <pc:sldMkLst>
          <pc:docMk/>
          <pc:sldMk cId="564076714" sldId="606"/>
        </pc:sldMkLst>
        <pc:spChg chg="mod">
          <ac:chgData name="Bruce Telfer" userId="57d10e5ce16f5300" providerId="LiveId" clId="{99DCF4C7-A05C-4ED4-9CA3-45C00F261EAB}" dt="2019-11-08T12:08:09.728" v="819" actId="1076"/>
          <ac:spMkLst>
            <pc:docMk/>
            <pc:sldMk cId="564076714" sldId="606"/>
            <ac:spMk id="2" creationId="{00000000-0000-0000-0000-000000000000}"/>
          </ac:spMkLst>
        </pc:spChg>
        <pc:spChg chg="mod">
          <ac:chgData name="Bruce Telfer" userId="57d10e5ce16f5300" providerId="LiveId" clId="{99DCF4C7-A05C-4ED4-9CA3-45C00F261EAB}" dt="2019-11-08T12:07:51.208" v="816" actId="255"/>
          <ac:spMkLst>
            <pc:docMk/>
            <pc:sldMk cId="564076714" sldId="606"/>
            <ac:spMk id="3" creationId="{A3086C2C-2DFB-4595-BB28-7793C5466205}"/>
          </ac:spMkLst>
        </pc:spChg>
      </pc:sldChg>
      <pc:sldChg chg="modSp">
        <pc:chgData name="Bruce Telfer" userId="57d10e5ce16f5300" providerId="LiveId" clId="{99DCF4C7-A05C-4ED4-9CA3-45C00F261EAB}" dt="2019-11-08T12:08:36.758" v="821" actId="255"/>
        <pc:sldMkLst>
          <pc:docMk/>
          <pc:sldMk cId="50630036" sldId="616"/>
        </pc:sldMkLst>
        <pc:spChg chg="mod">
          <ac:chgData name="Bruce Telfer" userId="57d10e5ce16f5300" providerId="LiveId" clId="{99DCF4C7-A05C-4ED4-9CA3-45C00F261EAB}" dt="2019-11-08T12:08:36.758" v="821" actId="255"/>
          <ac:spMkLst>
            <pc:docMk/>
            <pc:sldMk cId="50630036" sldId="616"/>
            <ac:spMk id="2" creationId="{00000000-0000-0000-0000-000000000000}"/>
          </ac:spMkLst>
        </pc:spChg>
      </pc:sldChg>
      <pc:sldChg chg="modSp ord">
        <pc:chgData name="Bruce Telfer" userId="57d10e5ce16f5300" providerId="LiveId" clId="{99DCF4C7-A05C-4ED4-9CA3-45C00F261EAB}" dt="2019-11-08T07:17:32.008" v="390"/>
        <pc:sldMkLst>
          <pc:docMk/>
          <pc:sldMk cId="3141289519" sldId="638"/>
        </pc:sldMkLst>
        <pc:picChg chg="mod">
          <ac:chgData name="Bruce Telfer" userId="57d10e5ce16f5300" providerId="LiveId" clId="{99DCF4C7-A05C-4ED4-9CA3-45C00F261EAB}" dt="2019-11-08T07:14:25.773" v="288" actId="1076"/>
          <ac:picMkLst>
            <pc:docMk/>
            <pc:sldMk cId="3141289519" sldId="638"/>
            <ac:picMk id="18434" creationId="{00000000-0000-0000-0000-000000000000}"/>
          </ac:picMkLst>
        </pc:picChg>
        <pc:picChg chg="mod">
          <ac:chgData name="Bruce Telfer" userId="57d10e5ce16f5300" providerId="LiveId" clId="{99DCF4C7-A05C-4ED4-9CA3-45C00F261EAB}" dt="2019-11-08T07:14:19.143" v="287" actId="1076"/>
          <ac:picMkLst>
            <pc:docMk/>
            <pc:sldMk cId="3141289519" sldId="638"/>
            <ac:picMk id="18435" creationId="{00000000-0000-0000-0000-000000000000}"/>
          </ac:picMkLst>
        </pc:picChg>
      </pc:sldChg>
      <pc:sldChg chg="ord">
        <pc:chgData name="Bruce Telfer" userId="57d10e5ce16f5300" providerId="LiveId" clId="{99DCF4C7-A05C-4ED4-9CA3-45C00F261EAB}" dt="2019-11-17T11:20:27.962" v="1414"/>
        <pc:sldMkLst>
          <pc:docMk/>
          <pc:sldMk cId="2497893396" sldId="640"/>
        </pc:sldMkLst>
      </pc:sldChg>
      <pc:sldChg chg="ord">
        <pc:chgData name="Bruce Telfer" userId="57d10e5ce16f5300" providerId="LiveId" clId="{99DCF4C7-A05C-4ED4-9CA3-45C00F261EAB}" dt="2019-11-07T18:08:40.842" v="198"/>
        <pc:sldMkLst>
          <pc:docMk/>
          <pc:sldMk cId="1581573648" sldId="643"/>
        </pc:sldMkLst>
      </pc:sldChg>
      <pc:sldChg chg="modSp ord">
        <pc:chgData name="Bruce Telfer" userId="57d10e5ce16f5300" providerId="LiveId" clId="{99DCF4C7-A05C-4ED4-9CA3-45C00F261EAB}" dt="2019-11-08T07:06:24.372" v="208" actId="1076"/>
        <pc:sldMkLst>
          <pc:docMk/>
          <pc:sldMk cId="881834132" sldId="645"/>
        </pc:sldMkLst>
        <pc:spChg chg="mod">
          <ac:chgData name="Bruce Telfer" userId="57d10e5ce16f5300" providerId="LiveId" clId="{99DCF4C7-A05C-4ED4-9CA3-45C00F261EAB}" dt="2019-11-08T07:06:24.372" v="208" actId="1076"/>
          <ac:spMkLst>
            <pc:docMk/>
            <pc:sldMk cId="881834132" sldId="645"/>
            <ac:spMk id="3" creationId="{00000000-0000-0000-0000-000000000000}"/>
          </ac:spMkLst>
        </pc:spChg>
      </pc:sldChg>
      <pc:sldChg chg="del ord">
        <pc:chgData name="Bruce Telfer" userId="57d10e5ce16f5300" providerId="LiveId" clId="{99DCF4C7-A05C-4ED4-9CA3-45C00F261EAB}" dt="2019-11-17T16:12:02.297" v="1717" actId="2696"/>
        <pc:sldMkLst>
          <pc:docMk/>
          <pc:sldMk cId="1311580379" sldId="653"/>
        </pc:sldMkLst>
      </pc:sldChg>
      <pc:sldChg chg="modSp">
        <pc:chgData name="Bruce Telfer" userId="57d10e5ce16f5300" providerId="LiveId" clId="{99DCF4C7-A05C-4ED4-9CA3-45C00F261EAB}" dt="2019-11-08T12:06:58.668" v="814" actId="1076"/>
        <pc:sldMkLst>
          <pc:docMk/>
          <pc:sldMk cId="1739469155" sldId="659"/>
        </pc:sldMkLst>
        <pc:picChg chg="mod">
          <ac:chgData name="Bruce Telfer" userId="57d10e5ce16f5300" providerId="LiveId" clId="{99DCF4C7-A05C-4ED4-9CA3-45C00F261EAB}" dt="2019-11-08T12:06:58.668" v="814" actId="1076"/>
          <ac:picMkLst>
            <pc:docMk/>
            <pc:sldMk cId="1739469155" sldId="659"/>
            <ac:picMk id="43010" creationId="{00000000-0000-0000-0000-000000000000}"/>
          </ac:picMkLst>
        </pc:picChg>
      </pc:sldChg>
      <pc:sldChg chg="ord">
        <pc:chgData name="Bruce Telfer" userId="57d10e5ce16f5300" providerId="LiveId" clId="{99DCF4C7-A05C-4ED4-9CA3-45C00F261EAB}" dt="2019-11-08T12:38:01.499" v="1047"/>
        <pc:sldMkLst>
          <pc:docMk/>
          <pc:sldMk cId="3501435830" sldId="683"/>
        </pc:sldMkLst>
      </pc:sldChg>
      <pc:sldChg chg="del">
        <pc:chgData name="Bruce Telfer" userId="57d10e5ce16f5300" providerId="LiveId" clId="{99DCF4C7-A05C-4ED4-9CA3-45C00F261EAB}" dt="2019-11-08T09:51:10.751" v="807" actId="2696"/>
        <pc:sldMkLst>
          <pc:docMk/>
          <pc:sldMk cId="0" sldId="691"/>
        </pc:sldMkLst>
      </pc:sldChg>
      <pc:sldChg chg="ord">
        <pc:chgData name="Bruce Telfer" userId="57d10e5ce16f5300" providerId="LiveId" clId="{99DCF4C7-A05C-4ED4-9CA3-45C00F261EAB}" dt="2019-11-08T12:15:32.338" v="1000"/>
        <pc:sldMkLst>
          <pc:docMk/>
          <pc:sldMk cId="3158572509" sldId="706"/>
        </pc:sldMkLst>
      </pc:sldChg>
      <pc:sldChg chg="ord modAnim">
        <pc:chgData name="Bruce Telfer" userId="57d10e5ce16f5300" providerId="LiveId" clId="{99DCF4C7-A05C-4ED4-9CA3-45C00F261EAB}" dt="2019-11-10T16:25:05.259" v="1364"/>
        <pc:sldMkLst>
          <pc:docMk/>
          <pc:sldMk cId="2459863935" sldId="843"/>
        </pc:sldMkLst>
      </pc:sldChg>
      <pc:sldChg chg="addSp delSp modSp ord">
        <pc:chgData name="Bruce Telfer" userId="57d10e5ce16f5300" providerId="LiveId" clId="{99DCF4C7-A05C-4ED4-9CA3-45C00F261EAB}" dt="2019-11-08T08:52:12.280" v="756"/>
        <pc:sldMkLst>
          <pc:docMk/>
          <pc:sldMk cId="790204055" sldId="845"/>
        </pc:sldMkLst>
        <pc:spChg chg="add del mod">
          <ac:chgData name="Bruce Telfer" userId="57d10e5ce16f5300" providerId="LiveId" clId="{99DCF4C7-A05C-4ED4-9CA3-45C00F261EAB}" dt="2019-11-08T08:52:12.280" v="756"/>
          <ac:spMkLst>
            <pc:docMk/>
            <pc:sldMk cId="790204055" sldId="845"/>
            <ac:spMk id="12" creationId="{419B5B5F-0645-46E0-A63A-EB2516795BFF}"/>
          </ac:spMkLst>
        </pc:spChg>
        <pc:spChg chg="add mod">
          <ac:chgData name="Bruce Telfer" userId="57d10e5ce16f5300" providerId="LiveId" clId="{99DCF4C7-A05C-4ED4-9CA3-45C00F261EAB}" dt="2019-11-08T08:51:56.595" v="754" actId="1582"/>
          <ac:spMkLst>
            <pc:docMk/>
            <pc:sldMk cId="790204055" sldId="845"/>
            <ac:spMk id="13" creationId="{1FFEC96D-2F1D-4B1C-AEF7-8D76C5FB371D}"/>
          </ac:spMkLst>
        </pc:spChg>
        <pc:picChg chg="mod">
          <ac:chgData name="Bruce Telfer" userId="57d10e5ce16f5300" providerId="LiveId" clId="{99DCF4C7-A05C-4ED4-9CA3-45C00F261EAB}" dt="2019-11-08T08:47:09.666" v="723" actId="1076"/>
          <ac:picMkLst>
            <pc:docMk/>
            <pc:sldMk cId="790204055" sldId="845"/>
            <ac:picMk id="4099" creationId="{00000000-0000-0000-0000-000000000000}"/>
          </ac:picMkLst>
        </pc:picChg>
        <pc:inkChg chg="add del">
          <ac:chgData name="Bruce Telfer" userId="57d10e5ce16f5300" providerId="LiveId" clId="{99DCF4C7-A05C-4ED4-9CA3-45C00F261EAB}" dt="2019-11-08T08:48:03.256" v="725" actId="9405"/>
          <ac:inkMkLst>
            <pc:docMk/>
            <pc:sldMk cId="790204055" sldId="845"/>
            <ac:inkMk id="2" creationId="{5738A345-5F09-407A-A7E1-C4547D36B046}"/>
          </ac:inkMkLst>
        </pc:inkChg>
        <pc:inkChg chg="add del">
          <ac:chgData name="Bruce Telfer" userId="57d10e5ce16f5300" providerId="LiveId" clId="{99DCF4C7-A05C-4ED4-9CA3-45C00F261EAB}" dt="2019-11-08T08:48:59.335" v="727" actId="9405"/>
          <ac:inkMkLst>
            <pc:docMk/>
            <pc:sldMk cId="790204055" sldId="845"/>
            <ac:inkMk id="3" creationId="{F9E17E44-F7B1-4965-AB94-5DDA65619B25}"/>
          </ac:inkMkLst>
        </pc:inkChg>
        <pc:inkChg chg="add del">
          <ac:chgData name="Bruce Telfer" userId="57d10e5ce16f5300" providerId="LiveId" clId="{99DCF4C7-A05C-4ED4-9CA3-45C00F261EAB}" dt="2019-11-08T08:49:18.260" v="729" actId="9405"/>
          <ac:inkMkLst>
            <pc:docMk/>
            <pc:sldMk cId="790204055" sldId="845"/>
            <ac:inkMk id="4" creationId="{14B9BDED-BA20-4A3E-8B79-5E8DA770C16D}"/>
          </ac:inkMkLst>
        </pc:inkChg>
        <pc:inkChg chg="add del">
          <ac:chgData name="Bruce Telfer" userId="57d10e5ce16f5300" providerId="LiveId" clId="{99DCF4C7-A05C-4ED4-9CA3-45C00F261EAB}" dt="2019-11-08T08:49:29.667" v="731" actId="9405"/>
          <ac:inkMkLst>
            <pc:docMk/>
            <pc:sldMk cId="790204055" sldId="845"/>
            <ac:inkMk id="5" creationId="{134ADF32-02F4-4530-B7D4-429F0B590FB8}"/>
          </ac:inkMkLst>
        </pc:inkChg>
        <pc:inkChg chg="add del">
          <ac:chgData name="Bruce Telfer" userId="57d10e5ce16f5300" providerId="LiveId" clId="{99DCF4C7-A05C-4ED4-9CA3-45C00F261EAB}" dt="2019-11-08T08:50:03.960" v="737" actId="9405"/>
          <ac:inkMkLst>
            <pc:docMk/>
            <pc:sldMk cId="790204055" sldId="845"/>
            <ac:inkMk id="6" creationId="{1CD2B300-549A-4D9E-BC73-BC40AE560D53}"/>
          </ac:inkMkLst>
        </pc:inkChg>
        <pc:inkChg chg="add del">
          <ac:chgData name="Bruce Telfer" userId="57d10e5ce16f5300" providerId="LiveId" clId="{99DCF4C7-A05C-4ED4-9CA3-45C00F261EAB}" dt="2019-11-08T08:50:03.207" v="736" actId="9405"/>
          <ac:inkMkLst>
            <pc:docMk/>
            <pc:sldMk cId="790204055" sldId="845"/>
            <ac:inkMk id="7" creationId="{4833ED92-5325-4A59-96B1-BA5D2AFB220D}"/>
          </ac:inkMkLst>
        </pc:inkChg>
        <pc:inkChg chg="add del">
          <ac:chgData name="Bruce Telfer" userId="57d10e5ce16f5300" providerId="LiveId" clId="{99DCF4C7-A05C-4ED4-9CA3-45C00F261EAB}" dt="2019-11-08T08:50:01.936" v="735" actId="9405"/>
          <ac:inkMkLst>
            <pc:docMk/>
            <pc:sldMk cId="790204055" sldId="845"/>
            <ac:inkMk id="8" creationId="{D2D4EEA2-8614-49CD-9DB3-5FB8BB4BFEA6}"/>
          </ac:inkMkLst>
        </pc:inkChg>
        <pc:inkChg chg="add del">
          <ac:chgData name="Bruce Telfer" userId="57d10e5ce16f5300" providerId="LiveId" clId="{99DCF4C7-A05C-4ED4-9CA3-45C00F261EAB}" dt="2019-11-08T08:50:16.857" v="743" actId="9405"/>
          <ac:inkMkLst>
            <pc:docMk/>
            <pc:sldMk cId="790204055" sldId="845"/>
            <ac:inkMk id="9" creationId="{E04E7E74-0DA3-47A2-B2F6-AA9478D4647C}"/>
          </ac:inkMkLst>
        </pc:inkChg>
        <pc:inkChg chg="add del">
          <ac:chgData name="Bruce Telfer" userId="57d10e5ce16f5300" providerId="LiveId" clId="{99DCF4C7-A05C-4ED4-9CA3-45C00F261EAB}" dt="2019-11-08T08:50:16.242" v="742" actId="9405"/>
          <ac:inkMkLst>
            <pc:docMk/>
            <pc:sldMk cId="790204055" sldId="845"/>
            <ac:inkMk id="10" creationId="{4F7EAFC8-8710-4B5C-AD02-05F96DF0672C}"/>
          </ac:inkMkLst>
        </pc:inkChg>
        <pc:inkChg chg="add del">
          <ac:chgData name="Bruce Telfer" userId="57d10e5ce16f5300" providerId="LiveId" clId="{99DCF4C7-A05C-4ED4-9CA3-45C00F261EAB}" dt="2019-11-08T08:50:15.722" v="741" actId="9405"/>
          <ac:inkMkLst>
            <pc:docMk/>
            <pc:sldMk cId="790204055" sldId="845"/>
            <ac:inkMk id="11" creationId="{89BD2425-0383-4E5A-9F40-97D31463865F}"/>
          </ac:inkMkLst>
        </pc:inkChg>
      </pc:sldChg>
      <pc:sldChg chg="ord">
        <pc:chgData name="Bruce Telfer" userId="57d10e5ce16f5300" providerId="LiveId" clId="{99DCF4C7-A05C-4ED4-9CA3-45C00F261EAB}" dt="2019-11-08T08:36:05.256" v="699"/>
        <pc:sldMkLst>
          <pc:docMk/>
          <pc:sldMk cId="778116682" sldId="846"/>
        </pc:sldMkLst>
      </pc:sldChg>
      <pc:sldChg chg="ord">
        <pc:chgData name="Bruce Telfer" userId="57d10e5ce16f5300" providerId="LiveId" clId="{99DCF4C7-A05C-4ED4-9CA3-45C00F261EAB}" dt="2019-11-08T09:49:08.323" v="801"/>
        <pc:sldMkLst>
          <pc:docMk/>
          <pc:sldMk cId="508033203" sldId="847"/>
        </pc:sldMkLst>
      </pc:sldChg>
      <pc:sldChg chg="modSp ord">
        <pc:chgData name="Bruce Telfer" userId="57d10e5ce16f5300" providerId="LiveId" clId="{99DCF4C7-A05C-4ED4-9CA3-45C00F261EAB}" dt="2019-11-17T11:29:58.090" v="1433" actId="1076"/>
        <pc:sldMkLst>
          <pc:docMk/>
          <pc:sldMk cId="788671880" sldId="848"/>
        </pc:sldMkLst>
        <pc:picChg chg="mod">
          <ac:chgData name="Bruce Telfer" userId="57d10e5ce16f5300" providerId="LiveId" clId="{99DCF4C7-A05C-4ED4-9CA3-45C00F261EAB}" dt="2019-11-17T11:29:58.090" v="1433" actId="1076"/>
          <ac:picMkLst>
            <pc:docMk/>
            <pc:sldMk cId="788671880" sldId="848"/>
            <ac:picMk id="7170" creationId="{00000000-0000-0000-0000-000000000000}"/>
          </ac:picMkLst>
        </pc:picChg>
      </pc:sldChg>
      <pc:sldChg chg="modSp ord">
        <pc:chgData name="Bruce Telfer" userId="57d10e5ce16f5300" providerId="LiveId" clId="{99DCF4C7-A05C-4ED4-9CA3-45C00F261EAB}" dt="2019-11-17T11:30:03.099" v="1434" actId="1076"/>
        <pc:sldMkLst>
          <pc:docMk/>
          <pc:sldMk cId="398817837" sldId="849"/>
        </pc:sldMkLst>
        <pc:picChg chg="mod">
          <ac:chgData name="Bruce Telfer" userId="57d10e5ce16f5300" providerId="LiveId" clId="{99DCF4C7-A05C-4ED4-9CA3-45C00F261EAB}" dt="2019-11-17T11:30:03.099" v="1434" actId="1076"/>
          <ac:picMkLst>
            <pc:docMk/>
            <pc:sldMk cId="398817837" sldId="849"/>
            <ac:picMk id="8194" creationId="{00000000-0000-0000-0000-000000000000}"/>
          </ac:picMkLst>
        </pc:picChg>
      </pc:sldChg>
      <pc:sldChg chg="ord">
        <pc:chgData name="Bruce Telfer" userId="57d10e5ce16f5300" providerId="LiveId" clId="{99DCF4C7-A05C-4ED4-9CA3-45C00F261EAB}" dt="2019-11-08T09:50:53.239" v="805"/>
        <pc:sldMkLst>
          <pc:docMk/>
          <pc:sldMk cId="4143500104" sldId="850"/>
        </pc:sldMkLst>
      </pc:sldChg>
      <pc:sldChg chg="del ord">
        <pc:chgData name="Bruce Telfer" userId="57d10e5ce16f5300" providerId="LiveId" clId="{99DCF4C7-A05C-4ED4-9CA3-45C00F261EAB}" dt="2019-11-10T16:28:13.939" v="1371" actId="2696"/>
        <pc:sldMkLst>
          <pc:docMk/>
          <pc:sldMk cId="4119071247" sldId="856"/>
        </pc:sldMkLst>
      </pc:sldChg>
      <pc:sldChg chg="modSp del ord">
        <pc:chgData name="Bruce Telfer" userId="57d10e5ce16f5300" providerId="LiveId" clId="{99DCF4C7-A05C-4ED4-9CA3-45C00F261EAB}" dt="2019-11-10T16:28:14.849" v="1372" actId="2696"/>
        <pc:sldMkLst>
          <pc:docMk/>
          <pc:sldMk cId="2493318601" sldId="857"/>
        </pc:sldMkLst>
        <pc:picChg chg="mod">
          <ac:chgData name="Bruce Telfer" userId="57d10e5ce16f5300" providerId="LiveId" clId="{99DCF4C7-A05C-4ED4-9CA3-45C00F261EAB}" dt="2019-11-08T12:38:38.059" v="1053" actId="14100"/>
          <ac:picMkLst>
            <pc:docMk/>
            <pc:sldMk cId="2493318601" sldId="857"/>
            <ac:picMk id="16386" creationId="{00000000-0000-0000-0000-000000000000}"/>
          </ac:picMkLst>
        </pc:picChg>
      </pc:sldChg>
      <pc:sldChg chg="ord">
        <pc:chgData name="Bruce Telfer" userId="57d10e5ce16f5300" providerId="LiveId" clId="{99DCF4C7-A05C-4ED4-9CA3-45C00F261EAB}" dt="2019-11-08T12:26:47.144" v="1035"/>
        <pc:sldMkLst>
          <pc:docMk/>
          <pc:sldMk cId="2346445227" sldId="869"/>
        </pc:sldMkLst>
      </pc:sldChg>
      <pc:sldChg chg="modSp">
        <pc:chgData name="Bruce Telfer" userId="57d10e5ce16f5300" providerId="LiveId" clId="{99DCF4C7-A05C-4ED4-9CA3-45C00F261EAB}" dt="2019-11-10T16:29:25.629" v="1380"/>
        <pc:sldMkLst>
          <pc:docMk/>
          <pc:sldMk cId="2165201623" sldId="894"/>
        </pc:sldMkLst>
        <pc:spChg chg="mod">
          <ac:chgData name="Bruce Telfer" userId="57d10e5ce16f5300" providerId="LiveId" clId="{99DCF4C7-A05C-4ED4-9CA3-45C00F261EAB}" dt="2019-11-10T16:29:11.069" v="1373" actId="1076"/>
          <ac:spMkLst>
            <pc:docMk/>
            <pc:sldMk cId="2165201623" sldId="894"/>
            <ac:spMk id="2" creationId="{988E3EB1-BF74-4C2E-A747-9D5AD6955609}"/>
          </ac:spMkLst>
        </pc:spChg>
        <pc:picChg chg="mod">
          <ac:chgData name="Bruce Telfer" userId="57d10e5ce16f5300" providerId="LiveId" clId="{99DCF4C7-A05C-4ED4-9CA3-45C00F261EAB}" dt="2019-11-10T16:29:25.629" v="1380"/>
          <ac:picMkLst>
            <pc:docMk/>
            <pc:sldMk cId="2165201623" sldId="894"/>
            <ac:picMk id="4" creationId="{930F0B84-4B12-468D-96CA-1454415D2A3F}"/>
          </ac:picMkLst>
        </pc:picChg>
      </pc:sldChg>
      <pc:sldChg chg="ord">
        <pc:chgData name="Bruce Telfer" userId="57d10e5ce16f5300" providerId="LiveId" clId="{99DCF4C7-A05C-4ED4-9CA3-45C00F261EAB}" dt="2019-11-08T07:26:30.243" v="447"/>
        <pc:sldMkLst>
          <pc:docMk/>
          <pc:sldMk cId="1556546566" sldId="895"/>
        </pc:sldMkLst>
      </pc:sldChg>
      <pc:sldChg chg="modSp ord">
        <pc:chgData name="Bruce Telfer" userId="57d10e5ce16f5300" providerId="LiveId" clId="{99DCF4C7-A05C-4ED4-9CA3-45C00F261EAB}" dt="2019-11-10T16:18:44.539" v="1356"/>
        <pc:sldMkLst>
          <pc:docMk/>
          <pc:sldMk cId="2970601393" sldId="903"/>
        </pc:sldMkLst>
        <pc:picChg chg="mod">
          <ac:chgData name="Bruce Telfer" userId="57d10e5ce16f5300" providerId="LiveId" clId="{99DCF4C7-A05C-4ED4-9CA3-45C00F261EAB}" dt="2019-11-10T16:18:23.339" v="1355" actId="14100"/>
          <ac:picMkLst>
            <pc:docMk/>
            <pc:sldMk cId="2970601393" sldId="903"/>
            <ac:picMk id="3" creationId="{A02EDAC7-6893-42D4-9C2D-AD9782BAA11C}"/>
          </ac:picMkLst>
        </pc:picChg>
      </pc:sldChg>
      <pc:sldChg chg="del ord">
        <pc:chgData name="Bruce Telfer" userId="57d10e5ce16f5300" providerId="LiveId" clId="{99DCF4C7-A05C-4ED4-9CA3-45C00F261EAB}" dt="2019-11-10T16:18:11.259" v="1353" actId="2696"/>
        <pc:sldMkLst>
          <pc:docMk/>
          <pc:sldMk cId="3250604925" sldId="904"/>
        </pc:sldMkLst>
      </pc:sldChg>
      <pc:sldChg chg="modSp">
        <pc:chgData name="Bruce Telfer" userId="57d10e5ce16f5300" providerId="LiveId" clId="{99DCF4C7-A05C-4ED4-9CA3-45C00F261EAB}" dt="2019-11-08T13:00:32.405" v="1081" actId="20577"/>
        <pc:sldMkLst>
          <pc:docMk/>
          <pc:sldMk cId="2511812100" sldId="911"/>
        </pc:sldMkLst>
        <pc:spChg chg="mod">
          <ac:chgData name="Bruce Telfer" userId="57d10e5ce16f5300" providerId="LiveId" clId="{99DCF4C7-A05C-4ED4-9CA3-45C00F261EAB}" dt="2019-11-08T13:00:32.405" v="1081" actId="20577"/>
          <ac:spMkLst>
            <pc:docMk/>
            <pc:sldMk cId="2511812100" sldId="911"/>
            <ac:spMk id="2" creationId="{0957AF41-2D6C-4A80-8600-4035A7DDABF4}"/>
          </ac:spMkLst>
        </pc:spChg>
      </pc:sldChg>
      <pc:sldChg chg="ord">
        <pc:chgData name="Bruce Telfer" userId="57d10e5ce16f5300" providerId="LiveId" clId="{99DCF4C7-A05C-4ED4-9CA3-45C00F261EAB}" dt="2019-11-08T12:58:57.420" v="1079"/>
        <pc:sldMkLst>
          <pc:docMk/>
          <pc:sldMk cId="881867858" sldId="913"/>
        </pc:sldMkLst>
      </pc:sldChg>
      <pc:sldChg chg="del ord">
        <pc:chgData name="Bruce Telfer" userId="57d10e5ce16f5300" providerId="LiveId" clId="{99DCF4C7-A05C-4ED4-9CA3-45C00F261EAB}" dt="2019-11-17T16:12:03.942" v="1720" actId="2696"/>
        <pc:sldMkLst>
          <pc:docMk/>
          <pc:sldMk cId="3809596616" sldId="915"/>
        </pc:sldMkLst>
      </pc:sldChg>
      <pc:sldChg chg="modSp ord">
        <pc:chgData name="Bruce Telfer" userId="57d10e5ce16f5300" providerId="LiveId" clId="{99DCF4C7-A05C-4ED4-9CA3-45C00F261EAB}" dt="2019-11-08T13:16:40.231" v="1122" actId="14100"/>
        <pc:sldMkLst>
          <pc:docMk/>
          <pc:sldMk cId="3378152241" sldId="935"/>
        </pc:sldMkLst>
        <pc:picChg chg="mod">
          <ac:chgData name="Bruce Telfer" userId="57d10e5ce16f5300" providerId="LiveId" clId="{99DCF4C7-A05C-4ED4-9CA3-45C00F261EAB}" dt="2019-11-08T13:16:36.608" v="1121" actId="14100"/>
          <ac:picMkLst>
            <pc:docMk/>
            <pc:sldMk cId="3378152241" sldId="935"/>
            <ac:picMk id="3" creationId="{1CB85222-26F9-4AAE-AA28-6033140878C5}"/>
          </ac:picMkLst>
        </pc:picChg>
        <pc:picChg chg="mod">
          <ac:chgData name="Bruce Telfer" userId="57d10e5ce16f5300" providerId="LiveId" clId="{99DCF4C7-A05C-4ED4-9CA3-45C00F261EAB}" dt="2019-11-08T13:16:40.231" v="1122" actId="14100"/>
          <ac:picMkLst>
            <pc:docMk/>
            <pc:sldMk cId="3378152241" sldId="935"/>
            <ac:picMk id="6" creationId="{B25297A8-40A6-4A5B-B1C1-ECABC4D8EBF8}"/>
          </ac:picMkLst>
        </pc:picChg>
      </pc:sldChg>
      <pc:sldChg chg="del ord">
        <pc:chgData name="Bruce Telfer" userId="57d10e5ce16f5300" providerId="LiveId" clId="{99DCF4C7-A05C-4ED4-9CA3-45C00F261EAB}" dt="2019-11-17T16:12:00.227" v="1713" actId="2696"/>
        <pc:sldMkLst>
          <pc:docMk/>
          <pc:sldMk cId="2710668674" sldId="936"/>
        </pc:sldMkLst>
      </pc:sldChg>
      <pc:sldChg chg="addSp modSp ord">
        <pc:chgData name="Bruce Telfer" userId="57d10e5ce16f5300" providerId="LiveId" clId="{99DCF4C7-A05C-4ED4-9CA3-45C00F261EAB}" dt="2019-11-08T13:18:10.271" v="1127" actId="14100"/>
        <pc:sldMkLst>
          <pc:docMk/>
          <pc:sldMk cId="3392755211" sldId="937"/>
        </pc:sldMkLst>
        <pc:spChg chg="add mod">
          <ac:chgData name="Bruce Telfer" userId="57d10e5ce16f5300" providerId="LiveId" clId="{99DCF4C7-A05C-4ED4-9CA3-45C00F261EAB}" dt="2019-11-08T13:18:10.271" v="1127" actId="14100"/>
          <ac:spMkLst>
            <pc:docMk/>
            <pc:sldMk cId="3392755211" sldId="937"/>
            <ac:spMk id="2" creationId="{CB2AC428-2BF0-40B6-B3E8-084FB0FBBDA4}"/>
          </ac:spMkLst>
        </pc:spChg>
        <pc:picChg chg="mod">
          <ac:chgData name="Bruce Telfer" userId="57d10e5ce16f5300" providerId="LiveId" clId="{99DCF4C7-A05C-4ED4-9CA3-45C00F261EAB}" dt="2019-11-08T12:25:35.541" v="1034" actId="14100"/>
          <ac:picMkLst>
            <pc:docMk/>
            <pc:sldMk cId="3392755211" sldId="937"/>
            <ac:picMk id="3" creationId="{A2E1EB32-E141-4564-9FE3-E22F38F2E6E8}"/>
          </ac:picMkLst>
        </pc:picChg>
      </pc:sldChg>
      <pc:sldChg chg="del ord">
        <pc:chgData name="Bruce Telfer" userId="57d10e5ce16f5300" providerId="LiveId" clId="{99DCF4C7-A05C-4ED4-9CA3-45C00F261EAB}" dt="2019-11-17T16:12:01.792" v="1716" actId="2696"/>
        <pc:sldMkLst>
          <pc:docMk/>
          <pc:sldMk cId="4067754412" sldId="938"/>
        </pc:sldMkLst>
      </pc:sldChg>
      <pc:sldChg chg="del">
        <pc:chgData name="Bruce Telfer" userId="57d10e5ce16f5300" providerId="LiveId" clId="{99DCF4C7-A05C-4ED4-9CA3-45C00F261EAB}" dt="2019-11-08T09:51:09.973" v="806" actId="2696"/>
        <pc:sldMkLst>
          <pc:docMk/>
          <pc:sldMk cId="0" sldId="949"/>
        </pc:sldMkLst>
      </pc:sldChg>
      <pc:sldChg chg="del">
        <pc:chgData name="Bruce Telfer" userId="57d10e5ce16f5300" providerId="LiveId" clId="{99DCF4C7-A05C-4ED4-9CA3-45C00F261EAB}" dt="2019-11-08T09:51:11.569" v="808" actId="2696"/>
        <pc:sldMkLst>
          <pc:docMk/>
          <pc:sldMk cId="0" sldId="950"/>
        </pc:sldMkLst>
      </pc:sldChg>
      <pc:sldChg chg="del">
        <pc:chgData name="Bruce Telfer" userId="57d10e5ce16f5300" providerId="LiveId" clId="{99DCF4C7-A05C-4ED4-9CA3-45C00F261EAB}" dt="2019-11-17T16:11:55.350" v="1706" actId="2696"/>
        <pc:sldMkLst>
          <pc:docMk/>
          <pc:sldMk cId="851245008" sldId="994"/>
        </pc:sldMkLst>
      </pc:sldChg>
      <pc:sldChg chg="del ord">
        <pc:chgData name="Bruce Telfer" userId="57d10e5ce16f5300" providerId="LiveId" clId="{99DCF4C7-A05C-4ED4-9CA3-45C00F261EAB}" dt="2019-11-17T16:12:02.848" v="1718" actId="2696"/>
        <pc:sldMkLst>
          <pc:docMk/>
          <pc:sldMk cId="1003826785" sldId="995"/>
        </pc:sldMkLst>
      </pc:sldChg>
      <pc:sldChg chg="del">
        <pc:chgData name="Bruce Telfer" userId="57d10e5ce16f5300" providerId="LiveId" clId="{99DCF4C7-A05C-4ED4-9CA3-45C00F261EAB}" dt="2019-11-08T13:00:57.390" v="1082" actId="2696"/>
        <pc:sldMkLst>
          <pc:docMk/>
          <pc:sldMk cId="2997399254" sldId="996"/>
        </pc:sldMkLst>
      </pc:sldChg>
      <pc:sldChg chg="del">
        <pc:chgData name="Bruce Telfer" userId="57d10e5ce16f5300" providerId="LiveId" clId="{99DCF4C7-A05C-4ED4-9CA3-45C00F261EAB}" dt="2019-11-17T16:11:51.673" v="1701" actId="2696"/>
        <pc:sldMkLst>
          <pc:docMk/>
          <pc:sldMk cId="3718231801" sldId="997"/>
        </pc:sldMkLst>
      </pc:sldChg>
      <pc:sldChg chg="del">
        <pc:chgData name="Bruce Telfer" userId="57d10e5ce16f5300" providerId="LiveId" clId="{99DCF4C7-A05C-4ED4-9CA3-45C00F261EAB}" dt="2019-11-08T13:01:41.480" v="1083" actId="2696"/>
        <pc:sldMkLst>
          <pc:docMk/>
          <pc:sldMk cId="4059966084" sldId="998"/>
        </pc:sldMkLst>
      </pc:sldChg>
      <pc:sldChg chg="del">
        <pc:chgData name="Bruce Telfer" userId="57d10e5ce16f5300" providerId="LiveId" clId="{99DCF4C7-A05C-4ED4-9CA3-45C00F261EAB}" dt="2019-11-17T16:11:55.923" v="1707" actId="2696"/>
        <pc:sldMkLst>
          <pc:docMk/>
          <pc:sldMk cId="734274022" sldId="999"/>
        </pc:sldMkLst>
      </pc:sldChg>
      <pc:sldChg chg="del">
        <pc:chgData name="Bruce Telfer" userId="57d10e5ce16f5300" providerId="LiveId" clId="{99DCF4C7-A05C-4ED4-9CA3-45C00F261EAB}" dt="2019-11-17T16:11:54.078" v="1704" actId="2696"/>
        <pc:sldMkLst>
          <pc:docMk/>
          <pc:sldMk cId="2295741885" sldId="1000"/>
        </pc:sldMkLst>
      </pc:sldChg>
      <pc:sldChg chg="addSp delSp modSp">
        <pc:chgData name="Bruce Telfer" userId="57d10e5ce16f5300" providerId="LiveId" clId="{99DCF4C7-A05C-4ED4-9CA3-45C00F261EAB}" dt="2019-11-08T13:27:53.181" v="1157" actId="14100"/>
        <pc:sldMkLst>
          <pc:docMk/>
          <pc:sldMk cId="2196704137" sldId="1001"/>
        </pc:sldMkLst>
        <pc:spChg chg="del mod">
          <ac:chgData name="Bruce Telfer" userId="57d10e5ce16f5300" providerId="LiveId" clId="{99DCF4C7-A05C-4ED4-9CA3-45C00F261EAB}" dt="2019-11-08T13:27:25.591" v="1150" actId="478"/>
          <ac:spMkLst>
            <pc:docMk/>
            <pc:sldMk cId="2196704137" sldId="1001"/>
            <ac:spMk id="2" creationId="{2E87DF01-8FE9-41F2-A9E7-B4A39DC05FAE}"/>
          </ac:spMkLst>
        </pc:spChg>
        <pc:picChg chg="add mod">
          <ac:chgData name="Bruce Telfer" userId="57d10e5ce16f5300" providerId="LiveId" clId="{99DCF4C7-A05C-4ED4-9CA3-45C00F261EAB}" dt="2019-11-08T13:27:53.181" v="1157" actId="14100"/>
          <ac:picMkLst>
            <pc:docMk/>
            <pc:sldMk cId="2196704137" sldId="1001"/>
            <ac:picMk id="4" creationId="{566376B1-B722-4CB9-88C9-F4B11C944813}"/>
          </ac:picMkLst>
        </pc:picChg>
        <pc:picChg chg="add del mod">
          <ac:chgData name="Bruce Telfer" userId="57d10e5ce16f5300" providerId="LiveId" clId="{99DCF4C7-A05C-4ED4-9CA3-45C00F261EAB}" dt="2019-11-08T13:27:04.021" v="1149" actId="478"/>
          <ac:picMkLst>
            <pc:docMk/>
            <pc:sldMk cId="2196704137" sldId="1001"/>
            <ac:picMk id="6" creationId="{C6A43A3F-46B9-4720-8644-118B179E4F94}"/>
          </ac:picMkLst>
        </pc:picChg>
        <pc:picChg chg="add mod">
          <ac:chgData name="Bruce Telfer" userId="57d10e5ce16f5300" providerId="LiveId" clId="{99DCF4C7-A05C-4ED4-9CA3-45C00F261EAB}" dt="2019-11-08T13:27:43.771" v="1155" actId="14100"/>
          <ac:picMkLst>
            <pc:docMk/>
            <pc:sldMk cId="2196704137" sldId="1001"/>
            <ac:picMk id="7" creationId="{A74417FA-4749-4A35-B526-FF8F36EA45F9}"/>
          </ac:picMkLst>
        </pc:picChg>
      </pc:sldChg>
      <pc:sldChg chg="del">
        <pc:chgData name="Bruce Telfer" userId="57d10e5ce16f5300" providerId="LiveId" clId="{99DCF4C7-A05C-4ED4-9CA3-45C00F261EAB}" dt="2019-11-17T16:11:56.493" v="1708" actId="2696"/>
        <pc:sldMkLst>
          <pc:docMk/>
          <pc:sldMk cId="4042458023" sldId="1002"/>
        </pc:sldMkLst>
      </pc:sldChg>
      <pc:sldChg chg="del">
        <pc:chgData name="Bruce Telfer" userId="57d10e5ce16f5300" providerId="LiveId" clId="{99DCF4C7-A05C-4ED4-9CA3-45C00F261EAB}" dt="2019-11-17T16:11:54.730" v="1705" actId="2696"/>
        <pc:sldMkLst>
          <pc:docMk/>
          <pc:sldMk cId="485456618" sldId="1003"/>
        </pc:sldMkLst>
      </pc:sldChg>
      <pc:sldChg chg="delSp del">
        <pc:chgData name="Bruce Telfer" userId="57d10e5ce16f5300" providerId="LiveId" clId="{99DCF4C7-A05C-4ED4-9CA3-45C00F261EAB}" dt="2019-11-08T13:02:28.480" v="1086" actId="2696"/>
        <pc:sldMkLst>
          <pc:docMk/>
          <pc:sldMk cId="1542207539" sldId="1004"/>
        </pc:sldMkLst>
        <pc:spChg chg="del">
          <ac:chgData name="Bruce Telfer" userId="57d10e5ce16f5300" providerId="LiveId" clId="{99DCF4C7-A05C-4ED4-9CA3-45C00F261EAB}" dt="2019-11-08T13:02:20.260" v="1084" actId="478"/>
          <ac:spMkLst>
            <pc:docMk/>
            <pc:sldMk cId="1542207539" sldId="1004"/>
            <ac:spMk id="2" creationId="{BF611673-9BF4-456B-B976-47819E720FCA}"/>
          </ac:spMkLst>
        </pc:spChg>
        <pc:spChg chg="del">
          <ac:chgData name="Bruce Telfer" userId="57d10e5ce16f5300" providerId="LiveId" clId="{99DCF4C7-A05C-4ED4-9CA3-45C00F261EAB}" dt="2019-11-08T13:02:25.160" v="1085" actId="478"/>
          <ac:spMkLst>
            <pc:docMk/>
            <pc:sldMk cId="1542207539" sldId="1004"/>
            <ac:spMk id="3" creationId="{FA8B72F5-7F22-4358-8575-2992EECFE50E}"/>
          </ac:spMkLst>
        </pc:spChg>
      </pc:sldChg>
      <pc:sldChg chg="del">
        <pc:chgData name="Bruce Telfer" userId="57d10e5ce16f5300" providerId="LiveId" clId="{99DCF4C7-A05C-4ED4-9CA3-45C00F261EAB}" dt="2019-11-07T18:12:27.944" v="206" actId="2696"/>
        <pc:sldMkLst>
          <pc:docMk/>
          <pc:sldMk cId="3608725763" sldId="1005"/>
        </pc:sldMkLst>
      </pc:sldChg>
      <pc:sldChg chg="del">
        <pc:chgData name="Bruce Telfer" userId="57d10e5ce16f5300" providerId="LiveId" clId="{99DCF4C7-A05C-4ED4-9CA3-45C00F261EAB}" dt="2019-11-17T16:11:52.678" v="1702" actId="2696"/>
        <pc:sldMkLst>
          <pc:docMk/>
          <pc:sldMk cId="1961064429" sldId="1011"/>
        </pc:sldMkLst>
      </pc:sldChg>
      <pc:sldChg chg="del">
        <pc:chgData name="Bruce Telfer" userId="57d10e5ce16f5300" providerId="LiveId" clId="{99DCF4C7-A05C-4ED4-9CA3-45C00F261EAB}" dt="2019-11-17T16:11:53.403" v="1703" actId="2696"/>
        <pc:sldMkLst>
          <pc:docMk/>
          <pc:sldMk cId="2916685712" sldId="1012"/>
        </pc:sldMkLst>
      </pc:sldChg>
      <pc:sldChg chg="del">
        <pc:chgData name="Bruce Telfer" userId="57d10e5ce16f5300" providerId="LiveId" clId="{99DCF4C7-A05C-4ED4-9CA3-45C00F261EAB}" dt="2019-11-07T13:34:55.387" v="71" actId="2696"/>
        <pc:sldMkLst>
          <pc:docMk/>
          <pc:sldMk cId="1000460731" sldId="1015"/>
        </pc:sldMkLst>
      </pc:sldChg>
      <pc:sldChg chg="del">
        <pc:chgData name="Bruce Telfer" userId="57d10e5ce16f5300" providerId="LiveId" clId="{99DCF4C7-A05C-4ED4-9CA3-45C00F261EAB}" dt="2019-11-07T13:35:01.744" v="85" actId="2696"/>
        <pc:sldMkLst>
          <pc:docMk/>
          <pc:sldMk cId="3092262768" sldId="1016"/>
        </pc:sldMkLst>
      </pc:sldChg>
      <pc:sldChg chg="del">
        <pc:chgData name="Bruce Telfer" userId="57d10e5ce16f5300" providerId="LiveId" clId="{99DCF4C7-A05C-4ED4-9CA3-45C00F261EAB}" dt="2019-11-07T13:35:02.946" v="89" actId="2696"/>
        <pc:sldMkLst>
          <pc:docMk/>
          <pc:sldMk cId="2529846001" sldId="1017"/>
        </pc:sldMkLst>
      </pc:sldChg>
      <pc:sldChg chg="del">
        <pc:chgData name="Bruce Telfer" userId="57d10e5ce16f5300" providerId="LiveId" clId="{99DCF4C7-A05C-4ED4-9CA3-45C00F261EAB}" dt="2019-11-07T13:35:03.178" v="90" actId="2696"/>
        <pc:sldMkLst>
          <pc:docMk/>
          <pc:sldMk cId="1810299431" sldId="1018"/>
        </pc:sldMkLst>
      </pc:sldChg>
      <pc:sldChg chg="del">
        <pc:chgData name="Bruce Telfer" userId="57d10e5ce16f5300" providerId="LiveId" clId="{99DCF4C7-A05C-4ED4-9CA3-45C00F261EAB}" dt="2019-11-17T16:11:57.326" v="1709" actId="2696"/>
        <pc:sldMkLst>
          <pc:docMk/>
          <pc:sldMk cId="281589626" sldId="1051"/>
        </pc:sldMkLst>
      </pc:sldChg>
      <pc:sldChg chg="modSp modAnim">
        <pc:chgData name="Bruce Telfer" userId="57d10e5ce16f5300" providerId="LiveId" clId="{99DCF4C7-A05C-4ED4-9CA3-45C00F261EAB}" dt="2019-11-10T16:23:07.439" v="1360"/>
        <pc:sldMkLst>
          <pc:docMk/>
          <pc:sldMk cId="60035759" sldId="1052"/>
        </pc:sldMkLst>
        <pc:spChg chg="mod">
          <ac:chgData name="Bruce Telfer" userId="57d10e5ce16f5300" providerId="LiveId" clId="{99DCF4C7-A05C-4ED4-9CA3-45C00F261EAB}" dt="2019-11-08T12:09:34.378" v="823" actId="1076"/>
          <ac:spMkLst>
            <pc:docMk/>
            <pc:sldMk cId="60035759" sldId="1052"/>
            <ac:spMk id="2" creationId="{00000000-0000-0000-0000-000000000000}"/>
          </ac:spMkLst>
        </pc:spChg>
        <pc:spChg chg="mod">
          <ac:chgData name="Bruce Telfer" userId="57d10e5ce16f5300" providerId="LiveId" clId="{99DCF4C7-A05C-4ED4-9CA3-45C00F261EAB}" dt="2019-11-08T12:11:27.018" v="972" actId="20577"/>
          <ac:spMkLst>
            <pc:docMk/>
            <pc:sldMk cId="60035759" sldId="1052"/>
            <ac:spMk id="3" creationId="{A3086C2C-2DFB-4595-BB28-7793C5466205}"/>
          </ac:spMkLst>
        </pc:spChg>
      </pc:sldChg>
      <pc:sldChg chg="ord">
        <pc:chgData name="Bruce Telfer" userId="57d10e5ce16f5300" providerId="LiveId" clId="{99DCF4C7-A05C-4ED4-9CA3-45C00F261EAB}" dt="2019-11-08T12:15:32.338" v="1000"/>
        <pc:sldMkLst>
          <pc:docMk/>
          <pc:sldMk cId="1035466040" sldId="1053"/>
        </pc:sldMkLst>
      </pc:sldChg>
      <pc:sldChg chg="modSp ord">
        <pc:chgData name="Bruce Telfer" userId="57d10e5ce16f5300" providerId="LiveId" clId="{99DCF4C7-A05C-4ED4-9CA3-45C00F261EAB}" dt="2019-11-10T16:44:13.360" v="1384"/>
        <pc:sldMkLst>
          <pc:docMk/>
          <pc:sldMk cId="716567714" sldId="1054"/>
        </pc:sldMkLst>
        <pc:spChg chg="mod">
          <ac:chgData name="Bruce Telfer" userId="57d10e5ce16f5300" providerId="LiveId" clId="{99DCF4C7-A05C-4ED4-9CA3-45C00F261EAB}" dt="2019-11-08T12:43:23.779" v="1064" actId="1076"/>
          <ac:spMkLst>
            <pc:docMk/>
            <pc:sldMk cId="716567714" sldId="1054"/>
            <ac:spMk id="3" creationId="{2CB0A3C1-C2F2-4366-9F36-74B0A0D0F2D1}"/>
          </ac:spMkLst>
        </pc:spChg>
        <pc:picChg chg="mod">
          <ac:chgData name="Bruce Telfer" userId="57d10e5ce16f5300" providerId="LiveId" clId="{99DCF4C7-A05C-4ED4-9CA3-45C00F261EAB}" dt="2019-11-08T12:43:16.429" v="1063" actId="1076"/>
          <ac:picMkLst>
            <pc:docMk/>
            <pc:sldMk cId="716567714" sldId="1054"/>
            <ac:picMk id="2" creationId="{A3ED9D66-09FB-47CF-89BC-EE837516AD71}"/>
          </ac:picMkLst>
        </pc:picChg>
      </pc:sldChg>
      <pc:sldChg chg="del ord">
        <pc:chgData name="Bruce Telfer" userId="57d10e5ce16f5300" providerId="LiveId" clId="{99DCF4C7-A05C-4ED4-9CA3-45C00F261EAB}" dt="2019-11-08T12:43:53.555" v="1065" actId="2696"/>
        <pc:sldMkLst>
          <pc:docMk/>
          <pc:sldMk cId="1517142315" sldId="1055"/>
        </pc:sldMkLst>
      </pc:sldChg>
      <pc:sldChg chg="del ord">
        <pc:chgData name="Bruce Telfer" userId="57d10e5ce16f5300" providerId="LiveId" clId="{99DCF4C7-A05C-4ED4-9CA3-45C00F261EAB}" dt="2019-11-17T16:12:03.391" v="1719" actId="2696"/>
        <pc:sldMkLst>
          <pc:docMk/>
          <pc:sldMk cId="4085964102" sldId="1056"/>
        </pc:sldMkLst>
      </pc:sldChg>
      <pc:sldChg chg="modSp">
        <pc:chgData name="Bruce Telfer" userId="57d10e5ce16f5300" providerId="LiveId" clId="{99DCF4C7-A05C-4ED4-9CA3-45C00F261EAB}" dt="2019-11-10T16:29:37.769" v="1381" actId="1076"/>
        <pc:sldMkLst>
          <pc:docMk/>
          <pc:sldMk cId="1543312326" sldId="1057"/>
        </pc:sldMkLst>
        <pc:spChg chg="mod">
          <ac:chgData name="Bruce Telfer" userId="57d10e5ce16f5300" providerId="LiveId" clId="{99DCF4C7-A05C-4ED4-9CA3-45C00F261EAB}" dt="2019-11-10T16:29:37.769" v="1381" actId="1076"/>
          <ac:spMkLst>
            <pc:docMk/>
            <pc:sldMk cId="1543312326" sldId="1057"/>
            <ac:spMk id="2" creationId="{988E3EB1-BF74-4C2E-A747-9D5AD6955609}"/>
          </ac:spMkLst>
        </pc:spChg>
      </pc:sldChg>
      <pc:sldChg chg="del">
        <pc:chgData name="Bruce Telfer" userId="57d10e5ce16f5300" providerId="LiveId" clId="{99DCF4C7-A05C-4ED4-9CA3-45C00F261EAB}" dt="2019-11-08T12:28:51.411" v="1043" actId="2696"/>
        <pc:sldMkLst>
          <pc:docMk/>
          <pc:sldMk cId="2622504802" sldId="1058"/>
        </pc:sldMkLst>
      </pc:sldChg>
      <pc:sldChg chg="del">
        <pc:chgData name="Bruce Telfer" userId="57d10e5ce16f5300" providerId="LiveId" clId="{99DCF4C7-A05C-4ED4-9CA3-45C00F261EAB}" dt="2019-11-07T13:34:29.929" v="0" actId="2696"/>
        <pc:sldMkLst>
          <pc:docMk/>
          <pc:sldMk cId="3780902887" sldId="1060"/>
        </pc:sldMkLst>
      </pc:sldChg>
      <pc:sldChg chg="del">
        <pc:chgData name="Bruce Telfer" userId="57d10e5ce16f5300" providerId="LiveId" clId="{99DCF4C7-A05C-4ED4-9CA3-45C00F261EAB}" dt="2019-11-07T13:34:30.922" v="2" actId="2696"/>
        <pc:sldMkLst>
          <pc:docMk/>
          <pc:sldMk cId="3875477196" sldId="1061"/>
        </pc:sldMkLst>
      </pc:sldChg>
      <pc:sldChg chg="del">
        <pc:chgData name="Bruce Telfer" userId="57d10e5ce16f5300" providerId="LiveId" clId="{99DCF4C7-A05C-4ED4-9CA3-45C00F261EAB}" dt="2019-11-17T16:11:57.992" v="1710" actId="2696"/>
        <pc:sldMkLst>
          <pc:docMk/>
          <pc:sldMk cId="3355853029" sldId="1062"/>
        </pc:sldMkLst>
      </pc:sldChg>
      <pc:sldChg chg="del">
        <pc:chgData name="Bruce Telfer" userId="57d10e5ce16f5300" providerId="LiveId" clId="{99DCF4C7-A05C-4ED4-9CA3-45C00F261EAB}" dt="2019-11-07T13:34:30.464" v="1" actId="2696"/>
        <pc:sldMkLst>
          <pc:docMk/>
          <pc:sldMk cId="2988611854" sldId="1063"/>
        </pc:sldMkLst>
      </pc:sldChg>
      <pc:sldChg chg="del">
        <pc:chgData name="Bruce Telfer" userId="57d10e5ce16f5300" providerId="LiveId" clId="{99DCF4C7-A05C-4ED4-9CA3-45C00F261EAB}" dt="2019-11-07T13:34:41.245" v="30" actId="2696"/>
        <pc:sldMkLst>
          <pc:docMk/>
          <pc:sldMk cId="1098894736" sldId="1064"/>
        </pc:sldMkLst>
      </pc:sldChg>
      <pc:sldChg chg="del">
        <pc:chgData name="Bruce Telfer" userId="57d10e5ce16f5300" providerId="LiveId" clId="{99DCF4C7-A05C-4ED4-9CA3-45C00F261EAB}" dt="2019-11-07T13:34:36.862" v="16" actId="2696"/>
        <pc:sldMkLst>
          <pc:docMk/>
          <pc:sldMk cId="1595359083" sldId="1065"/>
        </pc:sldMkLst>
      </pc:sldChg>
      <pc:sldChg chg="del">
        <pc:chgData name="Bruce Telfer" userId="57d10e5ce16f5300" providerId="LiveId" clId="{99DCF4C7-A05C-4ED4-9CA3-45C00F261EAB}" dt="2019-11-07T13:34:38.697" v="22" actId="2696"/>
        <pc:sldMkLst>
          <pc:docMk/>
          <pc:sldMk cId="3780872863" sldId="1066"/>
        </pc:sldMkLst>
      </pc:sldChg>
      <pc:sldChg chg="del">
        <pc:chgData name="Bruce Telfer" userId="57d10e5ce16f5300" providerId="LiveId" clId="{99DCF4C7-A05C-4ED4-9CA3-45C00F261EAB}" dt="2019-11-07T13:34:39.958" v="26" actId="2696"/>
        <pc:sldMkLst>
          <pc:docMk/>
          <pc:sldMk cId="127001385" sldId="1068"/>
        </pc:sldMkLst>
      </pc:sldChg>
      <pc:sldChg chg="del">
        <pc:chgData name="Bruce Telfer" userId="57d10e5ce16f5300" providerId="LiveId" clId="{99DCF4C7-A05C-4ED4-9CA3-45C00F261EAB}" dt="2019-11-07T13:34:49.910" v="57" actId="2696"/>
        <pc:sldMkLst>
          <pc:docMk/>
          <pc:sldMk cId="1617880888" sldId="1069"/>
        </pc:sldMkLst>
      </pc:sldChg>
      <pc:sldChg chg="del">
        <pc:chgData name="Bruce Telfer" userId="57d10e5ce16f5300" providerId="LiveId" clId="{99DCF4C7-A05C-4ED4-9CA3-45C00F261EAB}" dt="2019-11-07T13:34:31.377" v="3" actId="2696"/>
        <pc:sldMkLst>
          <pc:docMk/>
          <pc:sldMk cId="2471819045" sldId="1070"/>
        </pc:sldMkLst>
      </pc:sldChg>
      <pc:sldChg chg="del">
        <pc:chgData name="Bruce Telfer" userId="57d10e5ce16f5300" providerId="LiveId" clId="{99DCF4C7-A05C-4ED4-9CA3-45C00F261EAB}" dt="2019-11-07T13:34:36.091" v="14" actId="2696"/>
        <pc:sldMkLst>
          <pc:docMk/>
          <pc:sldMk cId="3080336418" sldId="1071"/>
        </pc:sldMkLst>
      </pc:sldChg>
      <pc:sldChg chg="del">
        <pc:chgData name="Bruce Telfer" userId="57d10e5ce16f5300" providerId="LiveId" clId="{99DCF4C7-A05C-4ED4-9CA3-45C00F261EAB}" dt="2019-11-07T13:34:49.625" v="56" actId="2696"/>
        <pc:sldMkLst>
          <pc:docMk/>
          <pc:sldMk cId="1389635667" sldId="1072"/>
        </pc:sldMkLst>
      </pc:sldChg>
      <pc:sldChg chg="del">
        <pc:chgData name="Bruce Telfer" userId="57d10e5ce16f5300" providerId="LiveId" clId="{99DCF4C7-A05C-4ED4-9CA3-45C00F261EAB}" dt="2019-11-07T13:34:43.354" v="36" actId="2696"/>
        <pc:sldMkLst>
          <pc:docMk/>
          <pc:sldMk cId="2784017848" sldId="1074"/>
        </pc:sldMkLst>
      </pc:sldChg>
      <pc:sldChg chg="del">
        <pc:chgData name="Bruce Telfer" userId="57d10e5ce16f5300" providerId="LiveId" clId="{99DCF4C7-A05C-4ED4-9CA3-45C00F261EAB}" dt="2019-11-07T13:34:49.309" v="55" actId="2696"/>
        <pc:sldMkLst>
          <pc:docMk/>
          <pc:sldMk cId="362499944" sldId="1075"/>
        </pc:sldMkLst>
      </pc:sldChg>
      <pc:sldChg chg="del">
        <pc:chgData name="Bruce Telfer" userId="57d10e5ce16f5300" providerId="LiveId" clId="{99DCF4C7-A05C-4ED4-9CA3-45C00F261EAB}" dt="2019-11-07T13:34:39.024" v="23" actId="2696"/>
        <pc:sldMkLst>
          <pc:docMk/>
          <pc:sldMk cId="488212963" sldId="1076"/>
        </pc:sldMkLst>
      </pc:sldChg>
      <pc:sldChg chg="del">
        <pc:chgData name="Bruce Telfer" userId="57d10e5ce16f5300" providerId="LiveId" clId="{99DCF4C7-A05C-4ED4-9CA3-45C00F261EAB}" dt="2019-11-07T13:34:40.591" v="28" actId="2696"/>
        <pc:sldMkLst>
          <pc:docMk/>
          <pc:sldMk cId="2458347773" sldId="1077"/>
        </pc:sldMkLst>
      </pc:sldChg>
      <pc:sldChg chg="del">
        <pc:chgData name="Bruce Telfer" userId="57d10e5ce16f5300" providerId="LiveId" clId="{99DCF4C7-A05C-4ED4-9CA3-45C00F261EAB}" dt="2019-11-07T13:34:40.274" v="27" actId="2696"/>
        <pc:sldMkLst>
          <pc:docMk/>
          <pc:sldMk cId="395823538" sldId="1078"/>
        </pc:sldMkLst>
      </pc:sldChg>
      <pc:sldChg chg="del">
        <pc:chgData name="Bruce Telfer" userId="57d10e5ce16f5300" providerId="LiveId" clId="{99DCF4C7-A05C-4ED4-9CA3-45C00F261EAB}" dt="2019-11-07T13:34:42.449" v="34" actId="2696"/>
        <pc:sldMkLst>
          <pc:docMk/>
          <pc:sldMk cId="2086438075" sldId="1079"/>
        </pc:sldMkLst>
      </pc:sldChg>
      <pc:sldChg chg="del">
        <pc:chgData name="Bruce Telfer" userId="57d10e5ce16f5300" providerId="LiveId" clId="{99DCF4C7-A05C-4ED4-9CA3-45C00F261EAB}" dt="2019-11-07T13:34:31.858" v="4" actId="2696"/>
        <pc:sldMkLst>
          <pc:docMk/>
          <pc:sldMk cId="1579349710" sldId="1081"/>
        </pc:sldMkLst>
      </pc:sldChg>
      <pc:sldChg chg="del">
        <pc:chgData name="Bruce Telfer" userId="57d10e5ce16f5300" providerId="LiveId" clId="{99DCF4C7-A05C-4ED4-9CA3-45C00F261EAB}" dt="2019-11-07T13:34:34.055" v="9" actId="2696"/>
        <pc:sldMkLst>
          <pc:docMk/>
          <pc:sldMk cId="2332190062" sldId="1086"/>
        </pc:sldMkLst>
      </pc:sldChg>
      <pc:sldChg chg="del">
        <pc:chgData name="Bruce Telfer" userId="57d10e5ce16f5300" providerId="LiveId" clId="{99DCF4C7-A05C-4ED4-9CA3-45C00F261EAB}" dt="2019-11-07T13:34:34.453" v="10" actId="2696"/>
        <pc:sldMkLst>
          <pc:docMk/>
          <pc:sldMk cId="1174289560" sldId="1087"/>
        </pc:sldMkLst>
      </pc:sldChg>
      <pc:sldChg chg="del">
        <pc:chgData name="Bruce Telfer" userId="57d10e5ce16f5300" providerId="LiveId" clId="{99DCF4C7-A05C-4ED4-9CA3-45C00F261EAB}" dt="2019-11-07T13:34:34.808" v="11" actId="2696"/>
        <pc:sldMkLst>
          <pc:docMk/>
          <pc:sldMk cId="3186668658" sldId="1088"/>
        </pc:sldMkLst>
      </pc:sldChg>
      <pc:sldChg chg="del">
        <pc:chgData name="Bruce Telfer" userId="57d10e5ce16f5300" providerId="LiveId" clId="{99DCF4C7-A05C-4ED4-9CA3-45C00F261EAB}" dt="2019-11-07T13:34:35.155" v="12" actId="2696"/>
        <pc:sldMkLst>
          <pc:docMk/>
          <pc:sldMk cId="4284488544" sldId="1089"/>
        </pc:sldMkLst>
      </pc:sldChg>
      <pc:sldChg chg="del">
        <pc:chgData name="Bruce Telfer" userId="57d10e5ce16f5300" providerId="LiveId" clId="{99DCF4C7-A05C-4ED4-9CA3-45C00F261EAB}" dt="2019-11-07T13:34:35.489" v="13" actId="2696"/>
        <pc:sldMkLst>
          <pc:docMk/>
          <pc:sldMk cId="1862879077" sldId="1090"/>
        </pc:sldMkLst>
      </pc:sldChg>
      <pc:sldChg chg="del">
        <pc:chgData name="Bruce Telfer" userId="57d10e5ce16f5300" providerId="LiveId" clId="{99DCF4C7-A05C-4ED4-9CA3-45C00F261EAB}" dt="2019-11-07T13:34:42.799" v="35" actId="2696"/>
        <pc:sldMkLst>
          <pc:docMk/>
          <pc:sldMk cId="1228635766" sldId="1091"/>
        </pc:sldMkLst>
      </pc:sldChg>
      <pc:sldChg chg="del">
        <pc:chgData name="Bruce Telfer" userId="57d10e5ce16f5300" providerId="LiveId" clId="{99DCF4C7-A05C-4ED4-9CA3-45C00F261EAB}" dt="2019-11-07T13:34:43.802" v="37" actId="2696"/>
        <pc:sldMkLst>
          <pc:docMk/>
          <pc:sldMk cId="4079149449" sldId="1092"/>
        </pc:sldMkLst>
      </pc:sldChg>
      <pc:sldChg chg="del">
        <pc:chgData name="Bruce Telfer" userId="57d10e5ce16f5300" providerId="LiveId" clId="{99DCF4C7-A05C-4ED4-9CA3-45C00F261EAB}" dt="2019-11-07T13:34:44.199" v="38" actId="2696"/>
        <pc:sldMkLst>
          <pc:docMk/>
          <pc:sldMk cId="1844966981" sldId="1093"/>
        </pc:sldMkLst>
      </pc:sldChg>
      <pc:sldChg chg="del">
        <pc:chgData name="Bruce Telfer" userId="57d10e5ce16f5300" providerId="LiveId" clId="{99DCF4C7-A05C-4ED4-9CA3-45C00F261EAB}" dt="2019-11-07T13:34:44.659" v="39" actId="2696"/>
        <pc:sldMkLst>
          <pc:docMk/>
          <pc:sldMk cId="1950973811" sldId="1094"/>
        </pc:sldMkLst>
      </pc:sldChg>
      <pc:sldChg chg="del">
        <pc:chgData name="Bruce Telfer" userId="57d10e5ce16f5300" providerId="LiveId" clId="{99DCF4C7-A05C-4ED4-9CA3-45C00F261EAB}" dt="2019-11-07T13:34:45.028" v="40" actId="2696"/>
        <pc:sldMkLst>
          <pc:docMk/>
          <pc:sldMk cId="2944789346" sldId="1095"/>
        </pc:sldMkLst>
      </pc:sldChg>
      <pc:sldChg chg="del">
        <pc:chgData name="Bruce Telfer" userId="57d10e5ce16f5300" providerId="LiveId" clId="{99DCF4C7-A05C-4ED4-9CA3-45C00F261EAB}" dt="2019-11-07T13:34:41.848" v="32" actId="2696"/>
        <pc:sldMkLst>
          <pc:docMk/>
          <pc:sldMk cId="3948805468" sldId="1096"/>
        </pc:sldMkLst>
      </pc:sldChg>
      <pc:sldChg chg="del">
        <pc:chgData name="Bruce Telfer" userId="57d10e5ce16f5300" providerId="LiveId" clId="{99DCF4C7-A05C-4ED4-9CA3-45C00F261EAB}" dt="2019-11-07T13:34:37.494" v="18" actId="2696"/>
        <pc:sldMkLst>
          <pc:docMk/>
          <pc:sldMk cId="3647414711" sldId="1097"/>
        </pc:sldMkLst>
      </pc:sldChg>
      <pc:sldChg chg="del">
        <pc:chgData name="Bruce Telfer" userId="57d10e5ce16f5300" providerId="LiveId" clId="{99DCF4C7-A05C-4ED4-9CA3-45C00F261EAB}" dt="2019-11-07T13:34:37.178" v="17" actId="2696"/>
        <pc:sldMkLst>
          <pc:docMk/>
          <pc:sldMk cId="1769702833" sldId="1098"/>
        </pc:sldMkLst>
      </pc:sldChg>
      <pc:sldChg chg="del">
        <pc:chgData name="Bruce Telfer" userId="57d10e5ce16f5300" providerId="LiveId" clId="{99DCF4C7-A05C-4ED4-9CA3-45C00F261EAB}" dt="2019-11-07T13:34:36.530" v="15" actId="2696"/>
        <pc:sldMkLst>
          <pc:docMk/>
          <pc:sldMk cId="1114884887" sldId="1099"/>
        </pc:sldMkLst>
      </pc:sldChg>
      <pc:sldChg chg="del">
        <pc:chgData name="Bruce Telfer" userId="57d10e5ce16f5300" providerId="LiveId" clId="{99DCF4C7-A05C-4ED4-9CA3-45C00F261EAB}" dt="2019-11-07T13:34:37.795" v="19" actId="2696"/>
        <pc:sldMkLst>
          <pc:docMk/>
          <pc:sldMk cId="1527362417" sldId="1100"/>
        </pc:sldMkLst>
      </pc:sldChg>
      <pc:sldChg chg="del">
        <pc:chgData name="Bruce Telfer" userId="57d10e5ce16f5300" providerId="LiveId" clId="{99DCF4C7-A05C-4ED4-9CA3-45C00F261EAB}" dt="2019-11-07T13:34:45.315" v="41" actId="2696"/>
        <pc:sldMkLst>
          <pc:docMk/>
          <pc:sldMk cId="1981409080" sldId="1102"/>
        </pc:sldMkLst>
      </pc:sldChg>
      <pc:sldChg chg="del">
        <pc:chgData name="Bruce Telfer" userId="57d10e5ce16f5300" providerId="LiveId" clId="{99DCF4C7-A05C-4ED4-9CA3-45C00F261EAB}" dt="2019-11-07T13:34:45.600" v="42" actId="2696"/>
        <pc:sldMkLst>
          <pc:docMk/>
          <pc:sldMk cId="696542332" sldId="1103"/>
        </pc:sldMkLst>
      </pc:sldChg>
      <pc:sldChg chg="del">
        <pc:chgData name="Bruce Telfer" userId="57d10e5ce16f5300" providerId="LiveId" clId="{99DCF4C7-A05C-4ED4-9CA3-45C00F261EAB}" dt="2019-11-07T13:34:46.972" v="47" actId="2696"/>
        <pc:sldMkLst>
          <pc:docMk/>
          <pc:sldMk cId="1457445168" sldId="1104"/>
        </pc:sldMkLst>
      </pc:sldChg>
      <pc:sldChg chg="del">
        <pc:chgData name="Bruce Telfer" userId="57d10e5ce16f5300" providerId="LiveId" clId="{99DCF4C7-A05C-4ED4-9CA3-45C00F261EAB}" dt="2019-11-07T13:34:47.256" v="48" actId="2696"/>
        <pc:sldMkLst>
          <pc:docMk/>
          <pc:sldMk cId="3399138515" sldId="1105"/>
        </pc:sldMkLst>
      </pc:sldChg>
      <pc:sldChg chg="del">
        <pc:chgData name="Bruce Telfer" userId="57d10e5ce16f5300" providerId="LiveId" clId="{99DCF4C7-A05C-4ED4-9CA3-45C00F261EAB}" dt="2019-11-07T13:34:42.149" v="33" actId="2696"/>
        <pc:sldMkLst>
          <pc:docMk/>
          <pc:sldMk cId="3388577025" sldId="1106"/>
        </pc:sldMkLst>
      </pc:sldChg>
      <pc:sldChg chg="del">
        <pc:chgData name="Bruce Telfer" userId="57d10e5ce16f5300" providerId="LiveId" clId="{99DCF4C7-A05C-4ED4-9CA3-45C00F261EAB}" dt="2019-11-07T13:34:45.870" v="43" actId="2696"/>
        <pc:sldMkLst>
          <pc:docMk/>
          <pc:sldMk cId="2458333048" sldId="1107"/>
        </pc:sldMkLst>
      </pc:sldChg>
      <pc:sldChg chg="del">
        <pc:chgData name="Bruce Telfer" userId="57d10e5ce16f5300" providerId="LiveId" clId="{99DCF4C7-A05C-4ED4-9CA3-45C00F261EAB}" dt="2019-11-07T13:34:47.805" v="50" actId="2696"/>
        <pc:sldMkLst>
          <pc:docMk/>
          <pc:sldMk cId="3522673177" sldId="1108"/>
        </pc:sldMkLst>
      </pc:sldChg>
      <pc:sldChg chg="del">
        <pc:chgData name="Bruce Telfer" userId="57d10e5ce16f5300" providerId="LiveId" clId="{99DCF4C7-A05C-4ED4-9CA3-45C00F261EAB}" dt="2019-11-07T13:34:47.551" v="49" actId="2696"/>
        <pc:sldMkLst>
          <pc:docMk/>
          <pc:sldMk cId="3979993875" sldId="1109"/>
        </pc:sldMkLst>
      </pc:sldChg>
      <pc:sldChg chg="del">
        <pc:chgData name="Bruce Telfer" userId="57d10e5ce16f5300" providerId="LiveId" clId="{99DCF4C7-A05C-4ED4-9CA3-45C00F261EAB}" dt="2019-11-07T13:34:48.121" v="51" actId="2696"/>
        <pc:sldMkLst>
          <pc:docMk/>
          <pc:sldMk cId="4163525016" sldId="1110"/>
        </pc:sldMkLst>
      </pc:sldChg>
      <pc:sldChg chg="del">
        <pc:chgData name="Bruce Telfer" userId="57d10e5ce16f5300" providerId="LiveId" clId="{99DCF4C7-A05C-4ED4-9CA3-45C00F261EAB}" dt="2019-11-07T13:34:50.195" v="58" actId="2696"/>
        <pc:sldMkLst>
          <pc:docMk/>
          <pc:sldMk cId="1303698481" sldId="1112"/>
        </pc:sldMkLst>
      </pc:sldChg>
      <pc:sldChg chg="del">
        <pc:chgData name="Bruce Telfer" userId="57d10e5ce16f5300" providerId="LiveId" clId="{99DCF4C7-A05C-4ED4-9CA3-45C00F261EAB}" dt="2019-11-07T13:34:48.992" v="54" actId="2696"/>
        <pc:sldMkLst>
          <pc:docMk/>
          <pc:sldMk cId="3818740124" sldId="1113"/>
        </pc:sldMkLst>
      </pc:sldChg>
      <pc:sldChg chg="del">
        <pc:chgData name="Bruce Telfer" userId="57d10e5ce16f5300" providerId="LiveId" clId="{99DCF4C7-A05C-4ED4-9CA3-45C00F261EAB}" dt="2019-11-07T13:34:48.660" v="53" actId="2696"/>
        <pc:sldMkLst>
          <pc:docMk/>
          <pc:sldMk cId="3649954877" sldId="1114"/>
        </pc:sldMkLst>
      </pc:sldChg>
      <pc:sldChg chg="del">
        <pc:chgData name="Bruce Telfer" userId="57d10e5ce16f5300" providerId="LiveId" clId="{99DCF4C7-A05C-4ED4-9CA3-45C00F261EAB}" dt="2019-11-07T13:34:56.823" v="72" actId="2696"/>
        <pc:sldMkLst>
          <pc:docMk/>
          <pc:sldMk cId="2513368548" sldId="1115"/>
        </pc:sldMkLst>
      </pc:sldChg>
      <pc:sldChg chg="del">
        <pc:chgData name="Bruce Telfer" userId="57d10e5ce16f5300" providerId="LiveId" clId="{99DCF4C7-A05C-4ED4-9CA3-45C00F261EAB}" dt="2019-11-07T13:34:58.175" v="76" actId="2696"/>
        <pc:sldMkLst>
          <pc:docMk/>
          <pc:sldMk cId="991539958" sldId="1116"/>
        </pc:sldMkLst>
      </pc:sldChg>
      <pc:sldChg chg="del">
        <pc:chgData name="Bruce Telfer" userId="57d10e5ce16f5300" providerId="LiveId" clId="{99DCF4C7-A05C-4ED4-9CA3-45C00F261EAB}" dt="2019-11-07T13:34:57.890" v="75" actId="2696"/>
        <pc:sldMkLst>
          <pc:docMk/>
          <pc:sldMk cId="2199872982" sldId="1117"/>
        </pc:sldMkLst>
      </pc:sldChg>
      <pc:sldChg chg="del">
        <pc:chgData name="Bruce Telfer" userId="57d10e5ce16f5300" providerId="LiveId" clId="{99DCF4C7-A05C-4ED4-9CA3-45C00F261EAB}" dt="2019-11-07T13:34:58.476" v="77" actId="2696"/>
        <pc:sldMkLst>
          <pc:docMk/>
          <pc:sldMk cId="1568788821" sldId="1118"/>
        </pc:sldMkLst>
      </pc:sldChg>
      <pc:sldChg chg="del">
        <pc:chgData name="Bruce Telfer" userId="57d10e5ce16f5300" providerId="LiveId" clId="{99DCF4C7-A05C-4ED4-9CA3-45C00F261EAB}" dt="2019-11-07T13:35:00.841" v="83" actId="2696"/>
        <pc:sldMkLst>
          <pc:docMk/>
          <pc:sldMk cId="1388047462" sldId="1120"/>
        </pc:sldMkLst>
      </pc:sldChg>
      <pc:sldChg chg="del ord">
        <pc:chgData name="Bruce Telfer" userId="57d10e5ce16f5300" providerId="LiveId" clId="{99DCF4C7-A05C-4ED4-9CA3-45C00F261EAB}" dt="2019-11-17T16:11:58.641" v="1711" actId="2696"/>
        <pc:sldMkLst>
          <pc:docMk/>
          <pc:sldMk cId="3677108731" sldId="1121"/>
        </pc:sldMkLst>
      </pc:sldChg>
      <pc:sldChg chg="addSp modSp add ord">
        <pc:chgData name="Bruce Telfer" userId="57d10e5ce16f5300" providerId="LiveId" clId="{99DCF4C7-A05C-4ED4-9CA3-45C00F261EAB}" dt="2019-11-08T07:18:26.523" v="394"/>
        <pc:sldMkLst>
          <pc:docMk/>
          <pc:sldMk cId="2139465617" sldId="1122"/>
        </pc:sldMkLst>
        <pc:picChg chg="add mod">
          <ac:chgData name="Bruce Telfer" userId="57d10e5ce16f5300" providerId="LiveId" clId="{99DCF4C7-A05C-4ED4-9CA3-45C00F261EAB}" dt="2019-11-07T14:09:55.199" v="102" actId="1076"/>
          <ac:picMkLst>
            <pc:docMk/>
            <pc:sldMk cId="2139465617" sldId="1122"/>
            <ac:picMk id="3" creationId="{1AD3DCE1-5CAE-47D0-B1C9-2022AECE2347}"/>
          </ac:picMkLst>
        </pc:picChg>
      </pc:sldChg>
      <pc:sldChg chg="del">
        <pc:chgData name="Bruce Telfer" userId="57d10e5ce16f5300" providerId="LiveId" clId="{99DCF4C7-A05C-4ED4-9CA3-45C00F261EAB}" dt="2019-11-07T13:35:03.780" v="91" actId="2696"/>
        <pc:sldMkLst>
          <pc:docMk/>
          <pc:sldMk cId="3746335851" sldId="1122"/>
        </pc:sldMkLst>
      </pc:sldChg>
      <pc:sldChg chg="addSp modSp add ord">
        <pc:chgData name="Bruce Telfer" userId="57d10e5ce16f5300" providerId="LiveId" clId="{99DCF4C7-A05C-4ED4-9CA3-45C00F261EAB}" dt="2019-11-08T07:22:21.403" v="435"/>
        <pc:sldMkLst>
          <pc:docMk/>
          <pc:sldMk cId="1007306855" sldId="1123"/>
        </pc:sldMkLst>
        <pc:picChg chg="add mod">
          <ac:chgData name="Bruce Telfer" userId="57d10e5ce16f5300" providerId="LiveId" clId="{99DCF4C7-A05C-4ED4-9CA3-45C00F261EAB}" dt="2019-11-07T14:12:01.398" v="115" actId="12788"/>
          <ac:picMkLst>
            <pc:docMk/>
            <pc:sldMk cId="1007306855" sldId="1123"/>
            <ac:picMk id="3" creationId="{49D39976-33C5-402D-BF2F-C85E91ED9CE9}"/>
          </ac:picMkLst>
        </pc:picChg>
      </pc:sldChg>
      <pc:sldChg chg="del">
        <pc:chgData name="Bruce Telfer" userId="57d10e5ce16f5300" providerId="LiveId" clId="{99DCF4C7-A05C-4ED4-9CA3-45C00F261EAB}" dt="2019-11-07T13:35:04.049" v="92" actId="2696"/>
        <pc:sldMkLst>
          <pc:docMk/>
          <pc:sldMk cId="4136268959" sldId="1123"/>
        </pc:sldMkLst>
      </pc:sldChg>
      <pc:sldChg chg="del">
        <pc:chgData name="Bruce Telfer" userId="57d10e5ce16f5300" providerId="LiveId" clId="{99DCF4C7-A05C-4ED4-9CA3-45C00F261EAB}" dt="2019-11-07T13:34:57.226" v="73" actId="2696"/>
        <pc:sldMkLst>
          <pc:docMk/>
          <pc:sldMk cId="184241580" sldId="1124"/>
        </pc:sldMkLst>
      </pc:sldChg>
      <pc:sldChg chg="addSp modSp add ord">
        <pc:chgData name="Bruce Telfer" userId="57d10e5ce16f5300" providerId="LiveId" clId="{99DCF4C7-A05C-4ED4-9CA3-45C00F261EAB}" dt="2019-11-10T15:45:36.528" v="1275" actId="14100"/>
        <pc:sldMkLst>
          <pc:docMk/>
          <pc:sldMk cId="2877142917" sldId="1124"/>
        </pc:sldMkLst>
        <pc:spChg chg="add mod">
          <ac:chgData name="Bruce Telfer" userId="57d10e5ce16f5300" providerId="LiveId" clId="{99DCF4C7-A05C-4ED4-9CA3-45C00F261EAB}" dt="2019-11-10T15:45:36.528" v="1275" actId="14100"/>
          <ac:spMkLst>
            <pc:docMk/>
            <pc:sldMk cId="2877142917" sldId="1124"/>
            <ac:spMk id="2" creationId="{A28699A4-7237-4370-AAF0-885D969C74D2}"/>
          </ac:spMkLst>
        </pc:spChg>
        <pc:picChg chg="add mod">
          <ac:chgData name="Bruce Telfer" userId="57d10e5ce16f5300" providerId="LiveId" clId="{99DCF4C7-A05C-4ED4-9CA3-45C00F261EAB}" dt="2019-11-07T14:12:34.581" v="117"/>
          <ac:picMkLst>
            <pc:docMk/>
            <pc:sldMk cId="2877142917" sldId="1124"/>
            <ac:picMk id="3" creationId="{341F452F-E2A0-4AFD-A50C-CB8501E64221}"/>
          </ac:picMkLst>
        </pc:picChg>
      </pc:sldChg>
      <pc:sldChg chg="addSp delSp modSp add ord">
        <pc:chgData name="Bruce Telfer" userId="57d10e5ce16f5300" providerId="LiveId" clId="{99DCF4C7-A05C-4ED4-9CA3-45C00F261EAB}" dt="2019-11-10T15:49:48.684" v="1318" actId="1076"/>
        <pc:sldMkLst>
          <pc:docMk/>
          <pc:sldMk cId="3849293552" sldId="1125"/>
        </pc:sldMkLst>
        <pc:picChg chg="add mod">
          <ac:chgData name="Bruce Telfer" userId="57d10e5ce16f5300" providerId="LiveId" clId="{99DCF4C7-A05C-4ED4-9CA3-45C00F261EAB}" dt="2019-11-10T15:49:46.434" v="1317" actId="1076"/>
          <ac:picMkLst>
            <pc:docMk/>
            <pc:sldMk cId="3849293552" sldId="1125"/>
            <ac:picMk id="3" creationId="{824996C8-5B28-4F8A-9324-0294330A2AFA}"/>
          </ac:picMkLst>
        </pc:picChg>
        <pc:picChg chg="add mod">
          <ac:chgData name="Bruce Telfer" userId="57d10e5ce16f5300" providerId="LiveId" clId="{99DCF4C7-A05C-4ED4-9CA3-45C00F261EAB}" dt="2019-11-10T15:49:48.684" v="1318" actId="1076"/>
          <ac:picMkLst>
            <pc:docMk/>
            <pc:sldMk cId="3849293552" sldId="1125"/>
            <ac:picMk id="4" creationId="{800B890E-CFF1-4B1A-B3E6-9D0200C0031B}"/>
          </ac:picMkLst>
        </pc:picChg>
        <pc:picChg chg="add del mod">
          <ac:chgData name="Bruce Telfer" userId="57d10e5ce16f5300" providerId="LiveId" clId="{99DCF4C7-A05C-4ED4-9CA3-45C00F261EAB}" dt="2019-11-07T14:14:33.984" v="127" actId="478"/>
          <ac:picMkLst>
            <pc:docMk/>
            <pc:sldMk cId="3849293552" sldId="1125"/>
            <ac:picMk id="5" creationId="{9DBC163F-908F-466A-96C1-B7FF1D741581}"/>
          </ac:picMkLst>
        </pc:picChg>
      </pc:sldChg>
      <pc:sldChg chg="del">
        <pc:chgData name="Bruce Telfer" userId="57d10e5ce16f5300" providerId="LiveId" clId="{99DCF4C7-A05C-4ED4-9CA3-45C00F261EAB}" dt="2019-11-07T13:34:32.344" v="5" actId="2696"/>
        <pc:sldMkLst>
          <pc:docMk/>
          <pc:sldMk cId="3907522974" sldId="1125"/>
        </pc:sldMkLst>
      </pc:sldChg>
      <pc:sldChg chg="addSp delSp modSp add ord">
        <pc:chgData name="Bruce Telfer" userId="57d10e5ce16f5300" providerId="LiveId" clId="{99DCF4C7-A05C-4ED4-9CA3-45C00F261EAB}" dt="2019-11-10T15:58:52.564" v="1333"/>
        <pc:sldMkLst>
          <pc:docMk/>
          <pc:sldMk cId="2044877019" sldId="1126"/>
        </pc:sldMkLst>
        <pc:spChg chg="add mod">
          <ac:chgData name="Bruce Telfer" userId="57d10e5ce16f5300" providerId="LiveId" clId="{99DCF4C7-A05C-4ED4-9CA3-45C00F261EAB}" dt="2019-11-10T15:48:27.032" v="1292" actId="14100"/>
          <ac:spMkLst>
            <pc:docMk/>
            <pc:sldMk cId="2044877019" sldId="1126"/>
            <ac:spMk id="2" creationId="{D479639F-9DCB-458A-8715-EC708E84FFC5}"/>
          </ac:spMkLst>
        </pc:spChg>
        <pc:picChg chg="add del mod">
          <ac:chgData name="Bruce Telfer" userId="57d10e5ce16f5300" providerId="LiveId" clId="{99DCF4C7-A05C-4ED4-9CA3-45C00F261EAB}" dt="2019-11-07T14:14:18.828" v="125"/>
          <ac:picMkLst>
            <pc:docMk/>
            <pc:sldMk cId="2044877019" sldId="1126"/>
            <ac:picMk id="3" creationId="{46E82DFE-E4F8-4A06-AB8D-79DE8535FA26}"/>
          </ac:picMkLst>
        </pc:picChg>
        <pc:picChg chg="add mod">
          <ac:chgData name="Bruce Telfer" userId="57d10e5ce16f5300" providerId="LiveId" clId="{99DCF4C7-A05C-4ED4-9CA3-45C00F261EAB}" dt="2019-11-10T15:47:48.303" v="1288" actId="14100"/>
          <ac:picMkLst>
            <pc:docMk/>
            <pc:sldMk cId="2044877019" sldId="1126"/>
            <ac:picMk id="5" creationId="{071D71BF-B128-4E22-BBC9-08A38E986B95}"/>
          </ac:picMkLst>
        </pc:picChg>
      </pc:sldChg>
      <pc:sldChg chg="del">
        <pc:chgData name="Bruce Telfer" userId="57d10e5ce16f5300" providerId="LiveId" clId="{99DCF4C7-A05C-4ED4-9CA3-45C00F261EAB}" dt="2019-11-07T13:34:32.776" v="6" actId="2696"/>
        <pc:sldMkLst>
          <pc:docMk/>
          <pc:sldMk cId="3761518071" sldId="1126"/>
        </pc:sldMkLst>
      </pc:sldChg>
      <pc:sldChg chg="addSp modSp add ord">
        <pc:chgData name="Bruce Telfer" userId="57d10e5ce16f5300" providerId="LiveId" clId="{99DCF4C7-A05C-4ED4-9CA3-45C00F261EAB}" dt="2019-11-10T15:47:26.152" v="1286" actId="1076"/>
        <pc:sldMkLst>
          <pc:docMk/>
          <pc:sldMk cId="994780100" sldId="1127"/>
        </pc:sldMkLst>
        <pc:spChg chg="add mod">
          <ac:chgData name="Bruce Telfer" userId="57d10e5ce16f5300" providerId="LiveId" clId="{99DCF4C7-A05C-4ED4-9CA3-45C00F261EAB}" dt="2019-11-10T15:47:26.152" v="1286" actId="1076"/>
          <ac:spMkLst>
            <pc:docMk/>
            <pc:sldMk cId="994780100" sldId="1127"/>
            <ac:spMk id="2" creationId="{052FD3E4-CE6B-45E2-90A4-935C5F6BE0D9}"/>
          </ac:spMkLst>
        </pc:spChg>
        <pc:picChg chg="add mod">
          <ac:chgData name="Bruce Telfer" userId="57d10e5ce16f5300" providerId="LiveId" clId="{99DCF4C7-A05C-4ED4-9CA3-45C00F261EAB}" dt="2019-11-07T14:15:17.984" v="130"/>
          <ac:picMkLst>
            <pc:docMk/>
            <pc:sldMk cId="994780100" sldId="1127"/>
            <ac:picMk id="3" creationId="{CC856A91-BD32-4232-973F-EE6A5609777E}"/>
          </ac:picMkLst>
        </pc:picChg>
      </pc:sldChg>
      <pc:sldChg chg="del">
        <pc:chgData name="Bruce Telfer" userId="57d10e5ce16f5300" providerId="LiveId" clId="{99DCF4C7-A05C-4ED4-9CA3-45C00F261EAB}" dt="2019-11-07T13:34:33.199" v="7" actId="2696"/>
        <pc:sldMkLst>
          <pc:docMk/>
          <pc:sldMk cId="2864526649" sldId="1127"/>
        </pc:sldMkLst>
      </pc:sldChg>
      <pc:sldChg chg="del">
        <pc:chgData name="Bruce Telfer" userId="57d10e5ce16f5300" providerId="LiveId" clId="{99DCF4C7-A05C-4ED4-9CA3-45C00F261EAB}" dt="2019-11-07T13:34:33.678" v="8" actId="2696"/>
        <pc:sldMkLst>
          <pc:docMk/>
          <pc:sldMk cId="339087478" sldId="1128"/>
        </pc:sldMkLst>
      </pc:sldChg>
      <pc:sldChg chg="addSp modSp add ord">
        <pc:chgData name="Bruce Telfer" userId="57d10e5ce16f5300" providerId="LiveId" clId="{99DCF4C7-A05C-4ED4-9CA3-45C00F261EAB}" dt="2019-11-10T15:59:13.091" v="1337" actId="14100"/>
        <pc:sldMkLst>
          <pc:docMk/>
          <pc:sldMk cId="531737016" sldId="1128"/>
        </pc:sldMkLst>
        <pc:picChg chg="add mod">
          <ac:chgData name="Bruce Telfer" userId="57d10e5ce16f5300" providerId="LiveId" clId="{99DCF4C7-A05C-4ED4-9CA3-45C00F261EAB}" dt="2019-11-10T15:59:13.091" v="1337" actId="14100"/>
          <ac:picMkLst>
            <pc:docMk/>
            <pc:sldMk cId="531737016" sldId="1128"/>
            <ac:picMk id="3" creationId="{4AF8513D-541C-4DB3-87E0-F7D19EC2496B}"/>
          </ac:picMkLst>
        </pc:picChg>
      </pc:sldChg>
      <pc:sldChg chg="addSp modSp add del ord">
        <pc:chgData name="Bruce Telfer" userId="57d10e5ce16f5300" providerId="LiveId" clId="{99DCF4C7-A05C-4ED4-9CA3-45C00F261EAB}" dt="2019-11-10T15:49:53.223" v="1319" actId="2696"/>
        <pc:sldMkLst>
          <pc:docMk/>
          <pc:sldMk cId="3071882733" sldId="1129"/>
        </pc:sldMkLst>
        <pc:picChg chg="add mod">
          <ac:chgData name="Bruce Telfer" userId="57d10e5ce16f5300" providerId="LiveId" clId="{99DCF4C7-A05C-4ED4-9CA3-45C00F261EAB}" dt="2019-11-07T14:16:45.763" v="134"/>
          <ac:picMkLst>
            <pc:docMk/>
            <pc:sldMk cId="3071882733" sldId="1129"/>
            <ac:picMk id="3" creationId="{D5E16BC3-CB8D-4533-A2E7-01E10E7FA5A5}"/>
          </ac:picMkLst>
        </pc:picChg>
      </pc:sldChg>
      <pc:sldChg chg="add del">
        <pc:chgData name="Bruce Telfer" userId="57d10e5ce16f5300" providerId="LiveId" clId="{99DCF4C7-A05C-4ED4-9CA3-45C00F261EAB}" dt="2019-11-07T15:10:30.642" v="143" actId="2696"/>
        <pc:sldMkLst>
          <pc:docMk/>
          <pc:sldMk cId="1009395628" sldId="1130"/>
        </pc:sldMkLst>
      </pc:sldChg>
      <pc:sldChg chg="addSp modSp add ord">
        <pc:chgData name="Bruce Telfer" userId="57d10e5ce16f5300" providerId="LiveId" clId="{99DCF4C7-A05C-4ED4-9CA3-45C00F261EAB}" dt="2019-11-08T09:48:36.278" v="799"/>
        <pc:sldMkLst>
          <pc:docMk/>
          <pc:sldMk cId="2578252022" sldId="1130"/>
        </pc:sldMkLst>
        <pc:spChg chg="add mod">
          <ac:chgData name="Bruce Telfer" userId="57d10e5ce16f5300" providerId="LiveId" clId="{99DCF4C7-A05C-4ED4-9CA3-45C00F261EAB}" dt="2019-11-08T08:45:40.576" v="721" actId="1582"/>
          <ac:spMkLst>
            <pc:docMk/>
            <pc:sldMk cId="2578252022" sldId="1130"/>
            <ac:spMk id="3" creationId="{E9741CE9-FD4C-4BD0-A3FF-4697E48B4523}"/>
          </ac:spMkLst>
        </pc:spChg>
        <pc:picChg chg="mod">
          <ac:chgData name="Bruce Telfer" userId="57d10e5ce16f5300" providerId="LiveId" clId="{99DCF4C7-A05C-4ED4-9CA3-45C00F261EAB}" dt="2019-11-08T08:39:25.486" v="705" actId="12788"/>
          <ac:picMkLst>
            <pc:docMk/>
            <pc:sldMk cId="2578252022" sldId="1130"/>
            <ac:picMk id="2" creationId="{00000000-0000-0000-0000-000000000000}"/>
          </ac:picMkLst>
        </pc:picChg>
      </pc:sldChg>
      <pc:sldChg chg="add del ord">
        <pc:chgData name="Bruce Telfer" userId="57d10e5ce16f5300" providerId="LiveId" clId="{99DCF4C7-A05C-4ED4-9CA3-45C00F261EAB}" dt="2019-11-08T07:21:30.843" v="434" actId="2696"/>
        <pc:sldMkLst>
          <pc:docMk/>
          <pc:sldMk cId="3602402592" sldId="1131"/>
        </pc:sldMkLst>
      </pc:sldChg>
      <pc:sldChg chg="addSp modSp add del">
        <pc:chgData name="Bruce Telfer" userId="57d10e5ce16f5300" providerId="LiveId" clId="{99DCF4C7-A05C-4ED4-9CA3-45C00F261EAB}" dt="2019-11-08T07:32:00.783" v="501" actId="2696"/>
        <pc:sldMkLst>
          <pc:docMk/>
          <pc:sldMk cId="3887067611" sldId="1131"/>
        </pc:sldMkLst>
        <pc:picChg chg="add mod">
          <ac:chgData name="Bruce Telfer" userId="57d10e5ce16f5300" providerId="LiveId" clId="{99DCF4C7-A05C-4ED4-9CA3-45C00F261EAB}" dt="2019-11-08T07:28:45.164" v="451" actId="14100"/>
          <ac:picMkLst>
            <pc:docMk/>
            <pc:sldMk cId="3887067611" sldId="1131"/>
            <ac:picMk id="3" creationId="{345F4000-9522-4FF3-9135-0262E195AF48}"/>
          </ac:picMkLst>
        </pc:picChg>
      </pc:sldChg>
      <pc:sldChg chg="add del">
        <pc:chgData name="Bruce Telfer" userId="57d10e5ce16f5300" providerId="LiveId" clId="{99DCF4C7-A05C-4ED4-9CA3-45C00F261EAB}" dt="2019-11-08T07:19:04.854" v="397" actId="2696"/>
        <pc:sldMkLst>
          <pc:docMk/>
          <pc:sldMk cId="436050202" sldId="1132"/>
        </pc:sldMkLst>
      </pc:sldChg>
      <pc:sldChg chg="addSp modSp add">
        <pc:chgData name="Bruce Telfer" userId="57d10e5ce16f5300" providerId="LiveId" clId="{99DCF4C7-A05C-4ED4-9CA3-45C00F261EAB}" dt="2019-11-08T07:31:48.313" v="500" actId="12788"/>
        <pc:sldMkLst>
          <pc:docMk/>
          <pc:sldMk cId="3531632865" sldId="1132"/>
        </pc:sldMkLst>
        <pc:spChg chg="add mod">
          <ac:chgData name="Bruce Telfer" userId="57d10e5ce16f5300" providerId="LiveId" clId="{99DCF4C7-A05C-4ED4-9CA3-45C00F261EAB}" dt="2019-11-08T07:31:48.313" v="500" actId="12788"/>
          <ac:spMkLst>
            <pc:docMk/>
            <pc:sldMk cId="3531632865" sldId="1132"/>
            <ac:spMk id="4" creationId="{A1E87F10-5499-4167-A006-B45D8E3EE634}"/>
          </ac:spMkLst>
        </pc:spChg>
        <pc:picChg chg="add mod">
          <ac:chgData name="Bruce Telfer" userId="57d10e5ce16f5300" providerId="LiveId" clId="{99DCF4C7-A05C-4ED4-9CA3-45C00F261EAB}" dt="2019-11-08T07:31:30.053" v="497" actId="14100"/>
          <ac:picMkLst>
            <pc:docMk/>
            <pc:sldMk cId="3531632865" sldId="1132"/>
            <ac:picMk id="3" creationId="{DCC03429-A008-48FA-A01E-722C358538B7}"/>
          </ac:picMkLst>
        </pc:picChg>
      </pc:sldChg>
      <pc:sldChg chg="addSp modSp add">
        <pc:chgData name="Bruce Telfer" userId="57d10e5ce16f5300" providerId="LiveId" clId="{99DCF4C7-A05C-4ED4-9CA3-45C00F261EAB}" dt="2019-11-08T07:33:28.024" v="510" actId="14100"/>
        <pc:sldMkLst>
          <pc:docMk/>
          <pc:sldMk cId="1367173518" sldId="1133"/>
        </pc:sldMkLst>
        <pc:picChg chg="add mod">
          <ac:chgData name="Bruce Telfer" userId="57d10e5ce16f5300" providerId="LiveId" clId="{99DCF4C7-A05C-4ED4-9CA3-45C00F261EAB}" dt="2019-11-08T07:33:28.024" v="510" actId="14100"/>
          <ac:picMkLst>
            <pc:docMk/>
            <pc:sldMk cId="1367173518" sldId="1133"/>
            <ac:picMk id="3" creationId="{52F0BF73-D9A2-4C46-BBB8-E086DFA69B5E}"/>
          </ac:picMkLst>
        </pc:picChg>
      </pc:sldChg>
      <pc:sldChg chg="addSp delSp modSp add">
        <pc:chgData name="Bruce Telfer" userId="57d10e5ce16f5300" providerId="LiveId" clId="{99DCF4C7-A05C-4ED4-9CA3-45C00F261EAB}" dt="2019-11-08T13:32:03.631" v="1168" actId="14100"/>
        <pc:sldMkLst>
          <pc:docMk/>
          <pc:sldMk cId="2941031714" sldId="1134"/>
        </pc:sldMkLst>
        <pc:picChg chg="add del mod">
          <ac:chgData name="Bruce Telfer" userId="57d10e5ce16f5300" providerId="LiveId" clId="{99DCF4C7-A05C-4ED4-9CA3-45C00F261EAB}" dt="2019-11-08T13:31:38.032" v="1163" actId="478"/>
          <ac:picMkLst>
            <pc:docMk/>
            <pc:sldMk cId="2941031714" sldId="1134"/>
            <ac:picMk id="3" creationId="{F4F8146F-226C-4404-8AC6-8AD3F4F8DD1C}"/>
          </ac:picMkLst>
        </pc:picChg>
        <pc:picChg chg="add mod">
          <ac:chgData name="Bruce Telfer" userId="57d10e5ce16f5300" providerId="LiveId" clId="{99DCF4C7-A05C-4ED4-9CA3-45C00F261EAB}" dt="2019-11-08T13:32:03.631" v="1168" actId="14100"/>
          <ac:picMkLst>
            <pc:docMk/>
            <pc:sldMk cId="2941031714" sldId="1134"/>
            <ac:picMk id="5" creationId="{0F388CF7-4183-4E14-BE66-1D55F56871AB}"/>
          </ac:picMkLst>
        </pc:picChg>
      </pc:sldChg>
      <pc:sldChg chg="addSp modSp add">
        <pc:chgData name="Bruce Telfer" userId="57d10e5ce16f5300" providerId="LiveId" clId="{99DCF4C7-A05C-4ED4-9CA3-45C00F261EAB}" dt="2019-11-08T07:44:15.984" v="525" actId="14100"/>
        <pc:sldMkLst>
          <pc:docMk/>
          <pc:sldMk cId="496061104" sldId="1135"/>
        </pc:sldMkLst>
        <pc:picChg chg="add mod">
          <ac:chgData name="Bruce Telfer" userId="57d10e5ce16f5300" providerId="LiveId" clId="{99DCF4C7-A05C-4ED4-9CA3-45C00F261EAB}" dt="2019-11-08T07:44:15.984" v="525" actId="14100"/>
          <ac:picMkLst>
            <pc:docMk/>
            <pc:sldMk cId="496061104" sldId="1135"/>
            <ac:picMk id="3" creationId="{F9DCE2CF-468B-4661-A855-8C2D552338D1}"/>
          </ac:picMkLst>
        </pc:picChg>
      </pc:sldChg>
      <pc:sldChg chg="addSp modSp add">
        <pc:chgData name="Bruce Telfer" userId="57d10e5ce16f5300" providerId="LiveId" clId="{99DCF4C7-A05C-4ED4-9CA3-45C00F261EAB}" dt="2019-11-08T07:47:33.624" v="532" actId="14100"/>
        <pc:sldMkLst>
          <pc:docMk/>
          <pc:sldMk cId="2886901523" sldId="1136"/>
        </pc:sldMkLst>
        <pc:picChg chg="add mod">
          <ac:chgData name="Bruce Telfer" userId="57d10e5ce16f5300" providerId="LiveId" clId="{99DCF4C7-A05C-4ED4-9CA3-45C00F261EAB}" dt="2019-11-08T07:47:33.624" v="532" actId="14100"/>
          <ac:picMkLst>
            <pc:docMk/>
            <pc:sldMk cId="2886901523" sldId="1136"/>
            <ac:picMk id="3" creationId="{F586F36A-907B-40A0-9B3B-236826706017}"/>
          </ac:picMkLst>
        </pc:picChg>
      </pc:sldChg>
      <pc:sldChg chg="addSp modSp add">
        <pc:chgData name="Bruce Telfer" userId="57d10e5ce16f5300" providerId="LiveId" clId="{99DCF4C7-A05C-4ED4-9CA3-45C00F261EAB}" dt="2019-11-08T08:01:50.105" v="539" actId="14100"/>
        <pc:sldMkLst>
          <pc:docMk/>
          <pc:sldMk cId="3912461819" sldId="1137"/>
        </pc:sldMkLst>
        <pc:picChg chg="add mod">
          <ac:chgData name="Bruce Telfer" userId="57d10e5ce16f5300" providerId="LiveId" clId="{99DCF4C7-A05C-4ED4-9CA3-45C00F261EAB}" dt="2019-11-08T08:01:50.105" v="539" actId="14100"/>
          <ac:picMkLst>
            <pc:docMk/>
            <pc:sldMk cId="3912461819" sldId="1137"/>
            <ac:picMk id="3" creationId="{37CEFBEF-A740-4C70-BBD7-3461F1E970D3}"/>
          </ac:picMkLst>
        </pc:picChg>
      </pc:sldChg>
      <pc:sldChg chg="addSp delSp modSp add modAnim">
        <pc:chgData name="Bruce Telfer" userId="57d10e5ce16f5300" providerId="LiveId" clId="{99DCF4C7-A05C-4ED4-9CA3-45C00F261EAB}" dt="2019-11-10T16:02:50.325" v="1344"/>
        <pc:sldMkLst>
          <pc:docMk/>
          <pc:sldMk cId="3230117502" sldId="1138"/>
        </pc:sldMkLst>
        <pc:spChg chg="mod">
          <ac:chgData name="Bruce Telfer" userId="57d10e5ce16f5300" providerId="LiveId" clId="{99DCF4C7-A05C-4ED4-9CA3-45C00F261EAB}" dt="2019-11-08T08:08:24.728" v="623" actId="14100"/>
          <ac:spMkLst>
            <pc:docMk/>
            <pc:sldMk cId="3230117502" sldId="1138"/>
            <ac:spMk id="4" creationId="{00000000-0000-0000-0000-000000000000}"/>
          </ac:spMkLst>
        </pc:spChg>
        <pc:spChg chg="add mod">
          <ac:chgData name="Bruce Telfer" userId="57d10e5ce16f5300" providerId="LiveId" clId="{99DCF4C7-A05C-4ED4-9CA3-45C00F261EAB}" dt="2019-11-08T08:09:28.305" v="651" actId="1076"/>
          <ac:spMkLst>
            <pc:docMk/>
            <pc:sldMk cId="3230117502" sldId="1138"/>
            <ac:spMk id="5" creationId="{0A87D201-E654-4FA1-A08C-FD4B0EA67CB5}"/>
          </ac:spMkLst>
        </pc:spChg>
        <pc:picChg chg="del">
          <ac:chgData name="Bruce Telfer" userId="57d10e5ce16f5300" providerId="LiveId" clId="{99DCF4C7-A05C-4ED4-9CA3-45C00F261EAB}" dt="2019-11-08T08:02:16.835" v="541" actId="478"/>
          <ac:picMkLst>
            <pc:docMk/>
            <pc:sldMk cId="3230117502" sldId="1138"/>
            <ac:picMk id="39941" creationId="{00000000-0000-0000-0000-000000000000}"/>
          </ac:picMkLst>
        </pc:picChg>
        <pc:picChg chg="mod">
          <ac:chgData name="Bruce Telfer" userId="57d10e5ce16f5300" providerId="LiveId" clId="{99DCF4C7-A05C-4ED4-9CA3-45C00F261EAB}" dt="2019-11-08T08:03:48.756" v="556" actId="14100"/>
          <ac:picMkLst>
            <pc:docMk/>
            <pc:sldMk cId="3230117502" sldId="1138"/>
            <ac:picMk id="39943" creationId="{00000000-0000-0000-0000-000000000000}"/>
          </ac:picMkLst>
        </pc:picChg>
      </pc:sldChg>
      <pc:sldChg chg="addSp modSp add">
        <pc:chgData name="Bruce Telfer" userId="57d10e5ce16f5300" providerId="LiveId" clId="{99DCF4C7-A05C-4ED4-9CA3-45C00F261EAB}" dt="2019-11-08T08:11:24.567" v="653"/>
        <pc:sldMkLst>
          <pc:docMk/>
          <pc:sldMk cId="971495720" sldId="1139"/>
        </pc:sldMkLst>
        <pc:picChg chg="add mod">
          <ac:chgData name="Bruce Telfer" userId="57d10e5ce16f5300" providerId="LiveId" clId="{99DCF4C7-A05C-4ED4-9CA3-45C00F261EAB}" dt="2019-11-08T08:11:24.567" v="653"/>
          <ac:picMkLst>
            <pc:docMk/>
            <pc:sldMk cId="971495720" sldId="1139"/>
            <ac:picMk id="3" creationId="{2C1A0828-0F27-4C24-B0D6-F37D37DB774D}"/>
          </ac:picMkLst>
        </pc:picChg>
      </pc:sldChg>
      <pc:sldChg chg="addSp modSp add">
        <pc:chgData name="Bruce Telfer" userId="57d10e5ce16f5300" providerId="LiveId" clId="{99DCF4C7-A05C-4ED4-9CA3-45C00F261EAB}" dt="2019-11-08T08:15:49.105" v="668" actId="14100"/>
        <pc:sldMkLst>
          <pc:docMk/>
          <pc:sldMk cId="2028984837" sldId="1140"/>
        </pc:sldMkLst>
        <pc:picChg chg="add mod">
          <ac:chgData name="Bruce Telfer" userId="57d10e5ce16f5300" providerId="LiveId" clId="{99DCF4C7-A05C-4ED4-9CA3-45C00F261EAB}" dt="2019-11-08T08:15:49.105" v="668" actId="14100"/>
          <ac:picMkLst>
            <pc:docMk/>
            <pc:sldMk cId="2028984837" sldId="1140"/>
            <ac:picMk id="3" creationId="{87462823-6CB8-44DD-A9C7-1FEAC886DBEE}"/>
          </ac:picMkLst>
        </pc:picChg>
      </pc:sldChg>
      <pc:sldChg chg="addSp modSp add">
        <pc:chgData name="Bruce Telfer" userId="57d10e5ce16f5300" providerId="LiveId" clId="{99DCF4C7-A05C-4ED4-9CA3-45C00F261EAB}" dt="2019-11-08T08:19:24.905" v="677" actId="14100"/>
        <pc:sldMkLst>
          <pc:docMk/>
          <pc:sldMk cId="3347471945" sldId="1141"/>
        </pc:sldMkLst>
        <pc:picChg chg="add mod">
          <ac:chgData name="Bruce Telfer" userId="57d10e5ce16f5300" providerId="LiveId" clId="{99DCF4C7-A05C-4ED4-9CA3-45C00F261EAB}" dt="2019-11-08T08:19:24.905" v="677" actId="14100"/>
          <ac:picMkLst>
            <pc:docMk/>
            <pc:sldMk cId="3347471945" sldId="1141"/>
            <ac:picMk id="3" creationId="{04C5E067-AC03-48A0-B0FA-B533BB8BCC1E}"/>
          </ac:picMkLst>
        </pc:picChg>
      </pc:sldChg>
      <pc:sldChg chg="addSp modSp add del">
        <pc:chgData name="Bruce Telfer" userId="57d10e5ce16f5300" providerId="LiveId" clId="{99DCF4C7-A05C-4ED4-9CA3-45C00F261EAB}" dt="2019-11-08T08:28:53.791" v="690" actId="2696"/>
        <pc:sldMkLst>
          <pc:docMk/>
          <pc:sldMk cId="900222129" sldId="1142"/>
        </pc:sldMkLst>
        <pc:picChg chg="add mod">
          <ac:chgData name="Bruce Telfer" userId="57d10e5ce16f5300" providerId="LiveId" clId="{99DCF4C7-A05C-4ED4-9CA3-45C00F261EAB}" dt="2019-11-08T08:27:02.246" v="683" actId="14100"/>
          <ac:picMkLst>
            <pc:docMk/>
            <pc:sldMk cId="900222129" sldId="1142"/>
            <ac:picMk id="3" creationId="{9ED2FE56-584B-4485-86F6-763383385715}"/>
          </ac:picMkLst>
        </pc:picChg>
      </pc:sldChg>
      <pc:sldChg chg="addSp modSp add">
        <pc:chgData name="Bruce Telfer" userId="57d10e5ce16f5300" providerId="LiveId" clId="{99DCF4C7-A05C-4ED4-9CA3-45C00F261EAB}" dt="2019-11-08T08:28:36.856" v="689" actId="14100"/>
        <pc:sldMkLst>
          <pc:docMk/>
          <pc:sldMk cId="3420583004" sldId="1143"/>
        </pc:sldMkLst>
        <pc:picChg chg="add mod">
          <ac:chgData name="Bruce Telfer" userId="57d10e5ce16f5300" providerId="LiveId" clId="{99DCF4C7-A05C-4ED4-9CA3-45C00F261EAB}" dt="2019-11-08T08:28:36.856" v="689" actId="14100"/>
          <ac:picMkLst>
            <pc:docMk/>
            <pc:sldMk cId="3420583004" sldId="1143"/>
            <ac:picMk id="3" creationId="{4424B5DA-4B41-4444-B7CF-D4E5B8FA8379}"/>
          </ac:picMkLst>
        </pc:picChg>
      </pc:sldChg>
      <pc:sldChg chg="modSp add">
        <pc:chgData name="Bruce Telfer" userId="57d10e5ce16f5300" providerId="LiveId" clId="{99DCF4C7-A05C-4ED4-9CA3-45C00F261EAB}" dt="2019-11-08T08:53:21.689" v="764" actId="1076"/>
        <pc:sldMkLst>
          <pc:docMk/>
          <pc:sldMk cId="4144647048" sldId="1144"/>
        </pc:sldMkLst>
        <pc:spChg chg="mod">
          <ac:chgData name="Bruce Telfer" userId="57d10e5ce16f5300" providerId="LiveId" clId="{99DCF4C7-A05C-4ED4-9CA3-45C00F261EAB}" dt="2019-11-08T08:53:21.689" v="764" actId="1076"/>
          <ac:spMkLst>
            <pc:docMk/>
            <pc:sldMk cId="4144647048" sldId="1144"/>
            <ac:spMk id="13" creationId="{1FFEC96D-2F1D-4B1C-AEF7-8D76C5FB371D}"/>
          </ac:spMkLst>
        </pc:spChg>
        <pc:picChg chg="mod">
          <ac:chgData name="Bruce Telfer" userId="57d10e5ce16f5300" providerId="LiveId" clId="{99DCF4C7-A05C-4ED4-9CA3-45C00F261EAB}" dt="2019-11-08T08:53:03.594" v="762" actId="1076"/>
          <ac:picMkLst>
            <pc:docMk/>
            <pc:sldMk cId="4144647048" sldId="1144"/>
            <ac:picMk id="4099" creationId="{00000000-0000-0000-0000-000000000000}"/>
          </ac:picMkLst>
        </pc:picChg>
      </pc:sldChg>
      <pc:sldChg chg="delSp add">
        <pc:chgData name="Bruce Telfer" userId="57d10e5ce16f5300" providerId="LiveId" clId="{99DCF4C7-A05C-4ED4-9CA3-45C00F261EAB}" dt="2019-11-08T08:52:40.872" v="759" actId="478"/>
        <pc:sldMkLst>
          <pc:docMk/>
          <pc:sldMk cId="4161537194" sldId="1145"/>
        </pc:sldMkLst>
        <pc:spChg chg="del">
          <ac:chgData name="Bruce Telfer" userId="57d10e5ce16f5300" providerId="LiveId" clId="{99DCF4C7-A05C-4ED4-9CA3-45C00F261EAB}" dt="2019-11-08T08:52:40.872" v="759" actId="478"/>
          <ac:spMkLst>
            <pc:docMk/>
            <pc:sldMk cId="4161537194" sldId="1145"/>
            <ac:spMk id="13" creationId="{1FFEC96D-2F1D-4B1C-AEF7-8D76C5FB371D}"/>
          </ac:spMkLst>
        </pc:spChg>
      </pc:sldChg>
      <pc:sldChg chg="addSp modSp add">
        <pc:chgData name="Bruce Telfer" userId="57d10e5ce16f5300" providerId="LiveId" clId="{99DCF4C7-A05C-4ED4-9CA3-45C00F261EAB}" dt="2019-11-10T15:53:00.145" v="1329" actId="1076"/>
        <pc:sldMkLst>
          <pc:docMk/>
          <pc:sldMk cId="1930797237" sldId="1146"/>
        </pc:sldMkLst>
        <pc:spChg chg="add mod">
          <ac:chgData name="Bruce Telfer" userId="57d10e5ce16f5300" providerId="LiveId" clId="{99DCF4C7-A05C-4ED4-9CA3-45C00F261EAB}" dt="2019-11-10T15:53:00.145" v="1329" actId="1076"/>
          <ac:spMkLst>
            <pc:docMk/>
            <pc:sldMk cId="1930797237" sldId="1146"/>
            <ac:spMk id="4" creationId="{54CAA1D2-D96A-4963-8762-EC66F3C59C39}"/>
          </ac:spMkLst>
        </pc:spChg>
        <pc:picChg chg="add mod">
          <ac:chgData name="Bruce Telfer" userId="57d10e5ce16f5300" providerId="LiveId" clId="{99DCF4C7-A05C-4ED4-9CA3-45C00F261EAB}" dt="2019-11-10T15:50:34.121" v="1320" actId="14100"/>
          <ac:picMkLst>
            <pc:docMk/>
            <pc:sldMk cId="1930797237" sldId="1146"/>
            <ac:picMk id="2" creationId="{59C96DAE-87C4-46CD-B618-4284D6DBFFAF}"/>
          </ac:picMkLst>
        </pc:picChg>
        <pc:picChg chg="add mod">
          <ac:chgData name="Bruce Telfer" userId="57d10e5ce16f5300" providerId="LiveId" clId="{99DCF4C7-A05C-4ED4-9CA3-45C00F261EAB}" dt="2019-11-10T15:50:37.801" v="1321" actId="14100"/>
          <ac:picMkLst>
            <pc:docMk/>
            <pc:sldMk cId="1930797237" sldId="1146"/>
            <ac:picMk id="3" creationId="{AE306E03-29B4-4575-98F7-861A13676753}"/>
          </ac:picMkLst>
        </pc:picChg>
      </pc:sldChg>
      <pc:sldChg chg="addSp modSp add">
        <pc:chgData name="Bruce Telfer" userId="57d10e5ce16f5300" providerId="LiveId" clId="{99DCF4C7-A05C-4ED4-9CA3-45C00F261EAB}" dt="2019-11-10T16:24:14.029" v="1363" actId="14100"/>
        <pc:sldMkLst>
          <pc:docMk/>
          <pc:sldMk cId="1906816033" sldId="1147"/>
        </pc:sldMkLst>
        <pc:picChg chg="add mod">
          <ac:chgData name="Bruce Telfer" userId="57d10e5ce16f5300" providerId="LiveId" clId="{99DCF4C7-A05C-4ED4-9CA3-45C00F261EAB}" dt="2019-11-10T16:24:14.029" v="1363" actId="14100"/>
          <ac:picMkLst>
            <pc:docMk/>
            <pc:sldMk cId="1906816033" sldId="1147"/>
            <ac:picMk id="3" creationId="{6F9A616C-801F-4632-8BA3-C3A524A03C17}"/>
          </ac:picMkLst>
        </pc:picChg>
      </pc:sldChg>
      <pc:sldChg chg="add">
        <pc:chgData name="Bruce Telfer" userId="57d10e5ce16f5300" providerId="LiveId" clId="{99DCF4C7-A05C-4ED4-9CA3-45C00F261EAB}" dt="2019-11-08T13:09:33.540" v="1095"/>
        <pc:sldMkLst>
          <pc:docMk/>
          <pc:sldMk cId="4290840631" sldId="1148"/>
        </pc:sldMkLst>
      </pc:sldChg>
      <pc:sldChg chg="add">
        <pc:chgData name="Bruce Telfer" userId="57d10e5ce16f5300" providerId="LiveId" clId="{99DCF4C7-A05C-4ED4-9CA3-45C00F261EAB}" dt="2019-11-08T13:10:04.011" v="1096"/>
        <pc:sldMkLst>
          <pc:docMk/>
          <pc:sldMk cId="2641249769" sldId="1149"/>
        </pc:sldMkLst>
      </pc:sldChg>
      <pc:sldChg chg="addSp modSp add">
        <pc:chgData name="Bruce Telfer" userId="57d10e5ce16f5300" providerId="LiveId" clId="{99DCF4C7-A05C-4ED4-9CA3-45C00F261EAB}" dt="2019-11-08T13:14:38.511" v="1119" actId="1076"/>
        <pc:sldMkLst>
          <pc:docMk/>
          <pc:sldMk cId="128579778" sldId="1150"/>
        </pc:sldMkLst>
        <pc:spChg chg="add mod">
          <ac:chgData name="Bruce Telfer" userId="57d10e5ce16f5300" providerId="LiveId" clId="{99DCF4C7-A05C-4ED4-9CA3-45C00F261EAB}" dt="2019-11-08T13:14:38.511" v="1119" actId="1076"/>
          <ac:spMkLst>
            <pc:docMk/>
            <pc:sldMk cId="128579778" sldId="1150"/>
            <ac:spMk id="3" creationId="{FE576BFA-07E6-4A00-B060-4D5143EE67DB}"/>
          </ac:spMkLst>
        </pc:spChg>
        <pc:picChg chg="mod">
          <ac:chgData name="Bruce Telfer" userId="57d10e5ce16f5300" providerId="LiveId" clId="{99DCF4C7-A05C-4ED4-9CA3-45C00F261EAB}" dt="2019-11-08T13:11:46.570" v="1103" actId="14100"/>
          <ac:picMkLst>
            <pc:docMk/>
            <pc:sldMk cId="128579778" sldId="1150"/>
            <ac:picMk id="2" creationId="{00000000-0000-0000-0000-000000000000}"/>
          </ac:picMkLst>
        </pc:picChg>
      </pc:sldChg>
      <pc:sldChg chg="modSp add">
        <pc:chgData name="Bruce Telfer" userId="57d10e5ce16f5300" providerId="LiveId" clId="{99DCF4C7-A05C-4ED4-9CA3-45C00F261EAB}" dt="2019-11-17T11:41:48.855" v="1450" actId="113"/>
        <pc:sldMkLst>
          <pc:docMk/>
          <pc:sldMk cId="1692913646" sldId="1151"/>
        </pc:sldMkLst>
        <pc:spChg chg="mod">
          <ac:chgData name="Bruce Telfer" userId="57d10e5ce16f5300" providerId="LiveId" clId="{99DCF4C7-A05C-4ED4-9CA3-45C00F261EAB}" dt="2019-11-17T11:41:48.855" v="1450" actId="113"/>
          <ac:spMkLst>
            <pc:docMk/>
            <pc:sldMk cId="1692913646" sldId="1151"/>
            <ac:spMk id="2" creationId="{2E87DF01-8FE9-41F2-A9E7-B4A39DC05FAE}"/>
          </ac:spMkLst>
        </pc:spChg>
      </pc:sldChg>
      <pc:sldChg chg="addSp modSp add del">
        <pc:chgData name="Bruce Telfer" userId="57d10e5ce16f5300" providerId="LiveId" clId="{99DCF4C7-A05C-4ED4-9CA3-45C00F261EAB}" dt="2019-11-08T13:36:14.882" v="1180" actId="2696"/>
        <pc:sldMkLst>
          <pc:docMk/>
          <pc:sldMk cId="2642966121" sldId="1152"/>
        </pc:sldMkLst>
        <pc:picChg chg="add mod">
          <ac:chgData name="Bruce Telfer" userId="57d10e5ce16f5300" providerId="LiveId" clId="{99DCF4C7-A05C-4ED4-9CA3-45C00F261EAB}" dt="2019-11-08T13:26:45.646" v="1148"/>
          <ac:picMkLst>
            <pc:docMk/>
            <pc:sldMk cId="2642966121" sldId="1152"/>
            <ac:picMk id="3" creationId="{47EA2B3E-9D3A-4D2F-ADBD-A2195061DE65}"/>
          </ac:picMkLst>
        </pc:picChg>
      </pc:sldChg>
      <pc:sldChg chg="addSp modSp add ord">
        <pc:chgData name="Bruce Telfer" userId="57d10e5ce16f5300" providerId="LiveId" clId="{99DCF4C7-A05C-4ED4-9CA3-45C00F261EAB}" dt="2019-11-17T11:42:18.423" v="1452"/>
        <pc:sldMkLst>
          <pc:docMk/>
          <pc:sldMk cId="156882059" sldId="1153"/>
        </pc:sldMkLst>
        <pc:picChg chg="add mod">
          <ac:chgData name="Bruce Telfer" userId="57d10e5ce16f5300" providerId="LiveId" clId="{99DCF4C7-A05C-4ED4-9CA3-45C00F261EAB}" dt="2019-11-08T13:36:04.612" v="1179" actId="14100"/>
          <ac:picMkLst>
            <pc:docMk/>
            <pc:sldMk cId="156882059" sldId="1153"/>
            <ac:picMk id="3" creationId="{BFD8D235-02E3-4797-9F58-666FB40D37D7}"/>
          </ac:picMkLst>
        </pc:picChg>
      </pc:sldChg>
      <pc:sldChg chg="addSp modSp add">
        <pc:chgData name="Bruce Telfer" userId="57d10e5ce16f5300" providerId="LiveId" clId="{99DCF4C7-A05C-4ED4-9CA3-45C00F261EAB}" dt="2019-11-10T15:26:30.208" v="1269" actId="255"/>
        <pc:sldMkLst>
          <pc:docMk/>
          <pc:sldMk cId="677053555" sldId="1154"/>
        </pc:sldMkLst>
        <pc:spChg chg="add mod">
          <ac:chgData name="Bruce Telfer" userId="57d10e5ce16f5300" providerId="LiveId" clId="{99DCF4C7-A05C-4ED4-9CA3-45C00F261EAB}" dt="2019-11-10T15:25:21.861" v="1231" actId="113"/>
          <ac:spMkLst>
            <pc:docMk/>
            <pc:sldMk cId="677053555" sldId="1154"/>
            <ac:spMk id="2" creationId="{3445A158-EFFC-4AAD-9A01-6929C86195AE}"/>
          </ac:spMkLst>
        </pc:spChg>
        <pc:spChg chg="add mod">
          <ac:chgData name="Bruce Telfer" userId="57d10e5ce16f5300" providerId="LiveId" clId="{99DCF4C7-A05C-4ED4-9CA3-45C00F261EAB}" dt="2019-11-10T15:24:25.685" v="1216" actId="14100"/>
          <ac:spMkLst>
            <pc:docMk/>
            <pc:sldMk cId="677053555" sldId="1154"/>
            <ac:spMk id="5" creationId="{7132D826-9669-4C1B-BC27-7963835BFEFC}"/>
          </ac:spMkLst>
        </pc:spChg>
        <pc:spChg chg="add mod">
          <ac:chgData name="Bruce Telfer" userId="57d10e5ce16f5300" providerId="LiveId" clId="{99DCF4C7-A05C-4ED4-9CA3-45C00F261EAB}" dt="2019-11-10T15:26:30.208" v="1269" actId="255"/>
          <ac:spMkLst>
            <pc:docMk/>
            <pc:sldMk cId="677053555" sldId="1154"/>
            <ac:spMk id="6" creationId="{DCFACF59-1256-47EA-9154-A31199189208}"/>
          </ac:spMkLst>
        </pc:spChg>
        <pc:picChg chg="add mod ord">
          <ac:chgData name="Bruce Telfer" userId="57d10e5ce16f5300" providerId="LiveId" clId="{99DCF4C7-A05C-4ED4-9CA3-45C00F261EAB}" dt="2019-11-10T15:23:13.051" v="1206" actId="167"/>
          <ac:picMkLst>
            <pc:docMk/>
            <pc:sldMk cId="677053555" sldId="1154"/>
            <ac:picMk id="4" creationId="{532DF750-5EA8-49D0-9AC9-82F41708D70C}"/>
          </ac:picMkLst>
        </pc:picChg>
      </pc:sldChg>
      <pc:sldChg chg="modSp add del">
        <pc:chgData name="Bruce Telfer" userId="57d10e5ce16f5300" providerId="LiveId" clId="{99DCF4C7-A05C-4ED4-9CA3-45C00F261EAB}" dt="2019-11-10T15:46:20.168" v="1281" actId="14100"/>
        <pc:sldMkLst>
          <pc:docMk/>
          <pc:sldMk cId="3791066572" sldId="1155"/>
        </pc:sldMkLst>
        <pc:spChg chg="mod">
          <ac:chgData name="Bruce Telfer" userId="57d10e5ce16f5300" providerId="LiveId" clId="{99DCF4C7-A05C-4ED4-9CA3-45C00F261EAB}" dt="2019-11-10T15:46:20.168" v="1281" actId="14100"/>
          <ac:spMkLst>
            <pc:docMk/>
            <pc:sldMk cId="3791066572" sldId="1155"/>
            <ac:spMk id="2" creationId="{A28699A4-7237-4370-AAF0-885D969C74D2}"/>
          </ac:spMkLst>
        </pc:spChg>
      </pc:sldChg>
      <pc:sldChg chg="addSp modSp add">
        <pc:chgData name="Bruce Telfer" userId="57d10e5ce16f5300" providerId="LiveId" clId="{99DCF4C7-A05C-4ED4-9CA3-45C00F261EAB}" dt="2019-11-10T16:07:12.256" v="1351" actId="14100"/>
        <pc:sldMkLst>
          <pc:docMk/>
          <pc:sldMk cId="1020754637" sldId="1156"/>
        </pc:sldMkLst>
        <pc:picChg chg="add mod">
          <ac:chgData name="Bruce Telfer" userId="57d10e5ce16f5300" providerId="LiveId" clId="{99DCF4C7-A05C-4ED4-9CA3-45C00F261EAB}" dt="2019-11-10T16:07:12.256" v="1351" actId="14100"/>
          <ac:picMkLst>
            <pc:docMk/>
            <pc:sldMk cId="1020754637" sldId="1156"/>
            <ac:picMk id="3" creationId="{1F02F9BF-6866-4BAA-9646-1BF46F32FBBF}"/>
          </ac:picMkLst>
        </pc:picChg>
      </pc:sldChg>
      <pc:sldChg chg="add del">
        <pc:chgData name="Bruce Telfer" userId="57d10e5ce16f5300" providerId="LiveId" clId="{99DCF4C7-A05C-4ED4-9CA3-45C00F261EAB}" dt="2019-11-10T15:48:59.553" v="1294" actId="2696"/>
        <pc:sldMkLst>
          <pc:docMk/>
          <pc:sldMk cId="3158022595" sldId="1156"/>
        </pc:sldMkLst>
      </pc:sldChg>
      <pc:sldChg chg="add del">
        <pc:chgData name="Bruce Telfer" userId="57d10e5ce16f5300" providerId="LiveId" clId="{99DCF4C7-A05C-4ED4-9CA3-45C00F261EAB}" dt="2019-11-10T16:44:54.690" v="1389" actId="2696"/>
        <pc:sldMkLst>
          <pc:docMk/>
          <pc:sldMk cId="1044160775" sldId="1157"/>
        </pc:sldMkLst>
      </pc:sldChg>
      <pc:sldChg chg="add del">
        <pc:chgData name="Bruce Telfer" userId="57d10e5ce16f5300" providerId="LiveId" clId="{99DCF4C7-A05C-4ED4-9CA3-45C00F261EAB}" dt="2019-11-10T16:46:17.140" v="1392" actId="2696"/>
        <pc:sldMkLst>
          <pc:docMk/>
          <pc:sldMk cId="1908467178" sldId="1157"/>
        </pc:sldMkLst>
      </pc:sldChg>
      <pc:sldChg chg="addSp modSp add ord">
        <pc:chgData name="Bruce Telfer" userId="57d10e5ce16f5300" providerId="LiveId" clId="{99DCF4C7-A05C-4ED4-9CA3-45C00F261EAB}" dt="2019-11-17T11:25:21.194" v="1428"/>
        <pc:sldMkLst>
          <pc:docMk/>
          <pc:sldMk cId="3635753741" sldId="1157"/>
        </pc:sldMkLst>
        <pc:picChg chg="add mod">
          <ac:chgData name="Bruce Telfer" userId="57d10e5ce16f5300" providerId="LiveId" clId="{99DCF4C7-A05C-4ED4-9CA3-45C00F261EAB}" dt="2019-11-11T15:30:52.207" v="1396" actId="14100"/>
          <ac:picMkLst>
            <pc:docMk/>
            <pc:sldMk cId="3635753741" sldId="1157"/>
            <ac:picMk id="3" creationId="{469D75D2-235C-4990-9C75-DEEC14F65731}"/>
          </ac:picMkLst>
        </pc:picChg>
      </pc:sldChg>
      <pc:sldChg chg="add">
        <pc:chgData name="Bruce Telfer" userId="57d10e5ce16f5300" providerId="LiveId" clId="{99DCF4C7-A05C-4ED4-9CA3-45C00F261EAB}" dt="2019-11-15T16:15:02.456" v="1408"/>
        <pc:sldMkLst>
          <pc:docMk/>
          <pc:sldMk cId="299678445" sldId="1158"/>
        </pc:sldMkLst>
      </pc:sldChg>
      <pc:sldChg chg="add del">
        <pc:chgData name="Bruce Telfer" userId="57d10e5ce16f5300" providerId="LiveId" clId="{99DCF4C7-A05C-4ED4-9CA3-45C00F261EAB}" dt="2019-11-11T16:10:43.959" v="1400" actId="2696"/>
        <pc:sldMkLst>
          <pc:docMk/>
          <pc:sldMk cId="3517956971" sldId="1158"/>
        </pc:sldMkLst>
      </pc:sldChg>
      <pc:sldChg chg="addSp modSp add">
        <pc:chgData name="Bruce Telfer" userId="57d10e5ce16f5300" providerId="LiveId" clId="{99DCF4C7-A05C-4ED4-9CA3-45C00F261EAB}" dt="2019-11-17T11:51:48.157" v="1547" actId="1076"/>
        <pc:sldMkLst>
          <pc:docMk/>
          <pc:sldMk cId="2307370257" sldId="1159"/>
        </pc:sldMkLst>
        <pc:spChg chg="add mod">
          <ac:chgData name="Bruce Telfer" userId="57d10e5ce16f5300" providerId="LiveId" clId="{99DCF4C7-A05C-4ED4-9CA3-45C00F261EAB}" dt="2019-11-17T11:51:22.907" v="1544" actId="1076"/>
          <ac:spMkLst>
            <pc:docMk/>
            <pc:sldMk cId="2307370257" sldId="1159"/>
            <ac:spMk id="2" creationId="{19CF69D7-60D7-4E91-A354-9C3BBB1F8FBF}"/>
          </ac:spMkLst>
        </pc:spChg>
        <pc:spChg chg="add mod">
          <ac:chgData name="Bruce Telfer" userId="57d10e5ce16f5300" providerId="LiveId" clId="{99DCF4C7-A05C-4ED4-9CA3-45C00F261EAB}" dt="2019-11-17T11:51:02.435" v="1543" actId="255"/>
          <ac:spMkLst>
            <pc:docMk/>
            <pc:sldMk cId="2307370257" sldId="1159"/>
            <ac:spMk id="5" creationId="{3B6AFB74-AF2C-44FC-B668-B58CDAC014B1}"/>
          </ac:spMkLst>
        </pc:spChg>
        <pc:picChg chg="add mod">
          <ac:chgData name="Bruce Telfer" userId="57d10e5ce16f5300" providerId="LiveId" clId="{99DCF4C7-A05C-4ED4-9CA3-45C00F261EAB}" dt="2019-11-17T11:51:48.157" v="1547" actId="1076"/>
          <ac:picMkLst>
            <pc:docMk/>
            <pc:sldMk cId="2307370257" sldId="1159"/>
            <ac:picMk id="4" creationId="{26A797FE-CFFB-4257-A5AB-A21A67C20B9F}"/>
          </ac:picMkLst>
        </pc:picChg>
      </pc:sldChg>
      <pc:sldChg chg="addSp modSp add">
        <pc:chgData name="Bruce Telfer" userId="57d10e5ce16f5300" providerId="LiveId" clId="{99DCF4C7-A05C-4ED4-9CA3-45C00F261EAB}" dt="2019-11-17T11:58:53.884" v="1644" actId="20577"/>
        <pc:sldMkLst>
          <pc:docMk/>
          <pc:sldMk cId="3573715452" sldId="1160"/>
        </pc:sldMkLst>
        <pc:spChg chg="add mod">
          <ac:chgData name="Bruce Telfer" userId="57d10e5ce16f5300" providerId="LiveId" clId="{99DCF4C7-A05C-4ED4-9CA3-45C00F261EAB}" dt="2019-11-17T11:58:53.884" v="1644" actId="20577"/>
          <ac:spMkLst>
            <pc:docMk/>
            <pc:sldMk cId="3573715452" sldId="1160"/>
            <ac:spMk id="2" creationId="{AEFCF2A5-B8F2-435C-9247-B3E05E269954}"/>
          </ac:spMkLst>
        </pc:spChg>
        <pc:spChg chg="add mod">
          <ac:chgData name="Bruce Telfer" userId="57d10e5ce16f5300" providerId="LiveId" clId="{99DCF4C7-A05C-4ED4-9CA3-45C00F261EAB}" dt="2019-11-17T11:55:14.101" v="1586" actId="255"/>
          <ac:spMkLst>
            <pc:docMk/>
            <pc:sldMk cId="3573715452" sldId="1160"/>
            <ac:spMk id="4" creationId="{DF9C3F8C-155A-47D1-9670-A43A50187058}"/>
          </ac:spMkLst>
        </pc:spChg>
        <pc:picChg chg="add ord">
          <ac:chgData name="Bruce Telfer" userId="57d10e5ce16f5300" providerId="LiveId" clId="{99DCF4C7-A05C-4ED4-9CA3-45C00F261EAB}" dt="2019-11-17T11:52:18.042" v="1550" actId="167"/>
          <ac:picMkLst>
            <pc:docMk/>
            <pc:sldMk cId="3573715452" sldId="1160"/>
            <ac:picMk id="3" creationId="{4811B6EA-529A-44B8-B29A-A5F58EFF9B76}"/>
          </ac:picMkLst>
        </pc:picChg>
      </pc:sldChg>
      <pc:sldChg chg="add del">
        <pc:chgData name="Bruce Telfer" userId="57d10e5ce16f5300" providerId="LiveId" clId="{99DCF4C7-A05C-4ED4-9CA3-45C00F261EAB}" dt="2019-11-17T11:51:44.907" v="1546" actId="2696"/>
        <pc:sldMkLst>
          <pc:docMk/>
          <pc:sldMk cId="2938487797" sldId="1161"/>
        </pc:sldMkLst>
      </pc:sldChg>
      <pc:sldChg chg="addSp modSp add">
        <pc:chgData name="Bruce Telfer" userId="57d10e5ce16f5300" providerId="LiveId" clId="{99DCF4C7-A05C-4ED4-9CA3-45C00F261EAB}" dt="2019-11-17T12:00:48.845" v="1658" actId="1076"/>
        <pc:sldMkLst>
          <pc:docMk/>
          <pc:sldMk cId="3510945626" sldId="1161"/>
        </pc:sldMkLst>
        <pc:spChg chg="mod">
          <ac:chgData name="Bruce Telfer" userId="57d10e5ce16f5300" providerId="LiveId" clId="{99DCF4C7-A05C-4ED4-9CA3-45C00F261EAB}" dt="2019-11-17T12:00:48.845" v="1658" actId="1076"/>
          <ac:spMkLst>
            <pc:docMk/>
            <pc:sldMk cId="3510945626" sldId="1161"/>
            <ac:spMk id="2" creationId="{AEFCF2A5-B8F2-435C-9247-B3E05E269954}"/>
          </ac:spMkLst>
        </pc:spChg>
        <pc:spChg chg="add mod">
          <ac:chgData name="Bruce Telfer" userId="57d10e5ce16f5300" providerId="LiveId" clId="{99DCF4C7-A05C-4ED4-9CA3-45C00F261EAB}" dt="2019-11-17T12:00:25.834" v="1653" actId="1076"/>
          <ac:spMkLst>
            <pc:docMk/>
            <pc:sldMk cId="3510945626" sldId="1161"/>
            <ac:spMk id="4" creationId="{B1B7D58D-A5BB-490B-84F6-F40C2F0C8218}"/>
          </ac:spMkLst>
        </pc:spChg>
        <pc:picChg chg="ord">
          <ac:chgData name="Bruce Telfer" userId="57d10e5ce16f5300" providerId="LiveId" clId="{99DCF4C7-A05C-4ED4-9CA3-45C00F261EAB}" dt="2019-11-17T11:53:30.111" v="1559" actId="167"/>
          <ac:picMkLst>
            <pc:docMk/>
            <pc:sldMk cId="3510945626" sldId="1161"/>
            <ac:picMk id="3" creationId="{4811B6EA-529A-44B8-B29A-A5F58EFF9B76}"/>
          </ac:picMkLst>
        </pc:picChg>
      </pc:sldChg>
      <pc:sldChg chg="addSp modSp add del">
        <pc:chgData name="Bruce Telfer" userId="57d10e5ce16f5300" providerId="LiveId" clId="{99DCF4C7-A05C-4ED4-9CA3-45C00F261EAB}" dt="2019-11-17T16:12:41.036" v="1727" actId="1076"/>
        <pc:sldMkLst>
          <pc:docMk/>
          <pc:sldMk cId="3822979280" sldId="1162"/>
        </pc:sldMkLst>
        <pc:spChg chg="mod">
          <ac:chgData name="Bruce Telfer" userId="57d10e5ce16f5300" providerId="LiveId" clId="{99DCF4C7-A05C-4ED4-9CA3-45C00F261EAB}" dt="2019-11-17T12:02:34.358" v="1697" actId="1076"/>
          <ac:spMkLst>
            <pc:docMk/>
            <pc:sldMk cId="3822979280" sldId="1162"/>
            <ac:spMk id="2" creationId="{AEFCF2A5-B8F2-435C-9247-B3E05E269954}"/>
          </ac:spMkLst>
        </pc:spChg>
        <pc:spChg chg="add mod">
          <ac:chgData name="Bruce Telfer" userId="57d10e5ce16f5300" providerId="LiveId" clId="{99DCF4C7-A05C-4ED4-9CA3-45C00F261EAB}" dt="2019-11-17T12:02:29.963" v="1696" actId="113"/>
          <ac:spMkLst>
            <pc:docMk/>
            <pc:sldMk cId="3822979280" sldId="1162"/>
            <ac:spMk id="4" creationId="{C2F4D070-3372-4881-83FE-0E9CC43DD15E}"/>
          </ac:spMkLst>
        </pc:spChg>
        <pc:picChg chg="mod">
          <ac:chgData name="Bruce Telfer" userId="57d10e5ce16f5300" providerId="LiveId" clId="{99DCF4C7-A05C-4ED4-9CA3-45C00F261EAB}" dt="2019-11-17T16:12:41.036" v="1727" actId="1076"/>
          <ac:picMkLst>
            <pc:docMk/>
            <pc:sldMk cId="3822979280" sldId="1162"/>
            <ac:picMk id="3" creationId="{4811B6EA-529A-44B8-B29A-A5F58EFF9B76}"/>
          </ac:picMkLst>
        </pc:picChg>
      </pc:sldChg>
    </pc:docChg>
  </pc:docChgLst>
  <pc:docChgLst>
    <pc:chgData name="Bruce Telfer" userId="57d10e5ce16f5300" providerId="LiveId" clId="{63F78BE4-89AB-4C29-BFB8-640A29DEB94D}"/>
    <pc:docChg chg="undo custSel addSld delSld modSld sldOrd">
      <pc:chgData name="Bruce Telfer" userId="57d10e5ce16f5300" providerId="LiveId" clId="{63F78BE4-89AB-4C29-BFB8-640A29DEB94D}" dt="2019-10-16T18:41:39.140" v="682" actId="14100"/>
      <pc:docMkLst>
        <pc:docMk/>
      </pc:docMkLst>
      <pc:sldChg chg="del">
        <pc:chgData name="Bruce Telfer" userId="57d10e5ce16f5300" providerId="LiveId" clId="{63F78BE4-89AB-4C29-BFB8-640A29DEB94D}" dt="2019-10-14T18:42:18.318" v="17" actId="2696"/>
        <pc:sldMkLst>
          <pc:docMk/>
          <pc:sldMk cId="1195115044" sldId="264"/>
        </pc:sldMkLst>
      </pc:sldChg>
      <pc:sldChg chg="del">
        <pc:chgData name="Bruce Telfer" userId="57d10e5ce16f5300" providerId="LiveId" clId="{63F78BE4-89AB-4C29-BFB8-640A29DEB94D}" dt="2019-10-14T18:42:19.734" v="22" actId="2696"/>
        <pc:sldMkLst>
          <pc:docMk/>
          <pc:sldMk cId="1617574818" sldId="305"/>
        </pc:sldMkLst>
      </pc:sldChg>
      <pc:sldChg chg="del ord">
        <pc:chgData name="Bruce Telfer" userId="57d10e5ce16f5300" providerId="LiveId" clId="{63F78BE4-89AB-4C29-BFB8-640A29DEB94D}" dt="2019-10-15T11:22:08.342" v="271" actId="2696"/>
        <pc:sldMkLst>
          <pc:docMk/>
          <pc:sldMk cId="1635124773" sldId="306"/>
        </pc:sldMkLst>
      </pc:sldChg>
      <pc:sldChg chg="del">
        <pc:chgData name="Bruce Telfer" userId="57d10e5ce16f5300" providerId="LiveId" clId="{63F78BE4-89AB-4C29-BFB8-640A29DEB94D}" dt="2019-10-14T18:42:21.182" v="28" actId="2696"/>
        <pc:sldMkLst>
          <pc:docMk/>
          <pc:sldMk cId="1059616511" sldId="309"/>
        </pc:sldMkLst>
      </pc:sldChg>
      <pc:sldChg chg="del">
        <pc:chgData name="Bruce Telfer" userId="57d10e5ce16f5300" providerId="LiveId" clId="{63F78BE4-89AB-4C29-BFB8-640A29DEB94D}" dt="2019-10-14T18:42:18.818" v="19" actId="2696"/>
        <pc:sldMkLst>
          <pc:docMk/>
          <pc:sldMk cId="3205055263" sldId="311"/>
        </pc:sldMkLst>
      </pc:sldChg>
      <pc:sldChg chg="del">
        <pc:chgData name="Bruce Telfer" userId="57d10e5ce16f5300" providerId="LiveId" clId="{63F78BE4-89AB-4C29-BFB8-640A29DEB94D}" dt="2019-10-14T18:42:19.352" v="21" actId="2696"/>
        <pc:sldMkLst>
          <pc:docMk/>
          <pc:sldMk cId="130974179" sldId="312"/>
        </pc:sldMkLst>
      </pc:sldChg>
      <pc:sldChg chg="add">
        <pc:chgData name="Bruce Telfer" userId="57d10e5ce16f5300" providerId="LiveId" clId="{63F78BE4-89AB-4C29-BFB8-640A29DEB94D}" dt="2019-10-15T20:15:17.197" v="453"/>
        <pc:sldMkLst>
          <pc:docMk/>
          <pc:sldMk cId="467605667" sldId="353"/>
        </pc:sldMkLst>
      </pc:sldChg>
      <pc:sldChg chg="del">
        <pc:chgData name="Bruce Telfer" userId="57d10e5ce16f5300" providerId="LiveId" clId="{63F78BE4-89AB-4C29-BFB8-640A29DEB94D}" dt="2019-10-14T18:42:19.206" v="20" actId="2696"/>
        <pc:sldMkLst>
          <pc:docMk/>
          <pc:sldMk cId="1043653794" sldId="366"/>
        </pc:sldMkLst>
      </pc:sldChg>
      <pc:sldChg chg="del">
        <pc:chgData name="Bruce Telfer" userId="57d10e5ce16f5300" providerId="LiveId" clId="{63F78BE4-89AB-4C29-BFB8-640A29DEB94D}" dt="2019-10-14T18:42:18.564" v="18" actId="2696"/>
        <pc:sldMkLst>
          <pc:docMk/>
          <pc:sldMk cId="2593236103" sldId="396"/>
        </pc:sldMkLst>
      </pc:sldChg>
      <pc:sldChg chg="add del">
        <pc:chgData name="Bruce Telfer" userId="57d10e5ce16f5300" providerId="LiveId" clId="{63F78BE4-89AB-4C29-BFB8-640A29DEB94D}" dt="2019-10-15T11:23:07.553" v="275" actId="2696"/>
        <pc:sldMkLst>
          <pc:docMk/>
          <pc:sldMk cId="468347772" sldId="407"/>
        </pc:sldMkLst>
      </pc:sldChg>
      <pc:sldChg chg="add">
        <pc:chgData name="Bruce Telfer" userId="57d10e5ce16f5300" providerId="LiveId" clId="{63F78BE4-89AB-4C29-BFB8-640A29DEB94D}" dt="2019-10-15T19:41:25.679" v="424"/>
        <pc:sldMkLst>
          <pc:docMk/>
          <pc:sldMk cId="4111056965" sldId="438"/>
        </pc:sldMkLst>
      </pc:sldChg>
      <pc:sldChg chg="add">
        <pc:chgData name="Bruce Telfer" userId="57d10e5ce16f5300" providerId="LiveId" clId="{63F78BE4-89AB-4C29-BFB8-640A29DEB94D}" dt="2019-10-15T19:42:08.868" v="425"/>
        <pc:sldMkLst>
          <pc:docMk/>
          <pc:sldMk cId="3960302453" sldId="442"/>
        </pc:sldMkLst>
      </pc:sldChg>
      <pc:sldChg chg="del">
        <pc:chgData name="Bruce Telfer" userId="57d10e5ce16f5300" providerId="LiveId" clId="{63F78BE4-89AB-4C29-BFB8-640A29DEB94D}" dt="2019-10-14T19:39:40.890" v="120" actId="2696"/>
        <pc:sldMkLst>
          <pc:docMk/>
          <pc:sldMk cId="3249500256" sldId="458"/>
        </pc:sldMkLst>
      </pc:sldChg>
      <pc:sldChg chg="modSp add ord">
        <pc:chgData name="Bruce Telfer" userId="57d10e5ce16f5300" providerId="LiveId" clId="{63F78BE4-89AB-4C29-BFB8-640A29DEB94D}" dt="2019-10-16T18:29:21.780" v="664"/>
        <pc:sldMkLst>
          <pc:docMk/>
          <pc:sldMk cId="950834537" sldId="465"/>
        </pc:sldMkLst>
        <pc:picChg chg="mod">
          <ac:chgData name="Bruce Telfer" userId="57d10e5ce16f5300" providerId="LiveId" clId="{63F78BE4-89AB-4C29-BFB8-640A29DEB94D}" dt="2019-10-16T18:29:13.631" v="662" actId="14100"/>
          <ac:picMkLst>
            <pc:docMk/>
            <pc:sldMk cId="950834537" sldId="465"/>
            <ac:picMk id="2050" creationId="{00000000-0000-0000-0000-000000000000}"/>
          </ac:picMkLst>
        </pc:picChg>
      </pc:sldChg>
      <pc:sldChg chg="modSp add ord">
        <pc:chgData name="Bruce Telfer" userId="57d10e5ce16f5300" providerId="LiveId" clId="{63F78BE4-89AB-4C29-BFB8-640A29DEB94D}" dt="2019-10-16T18:26:50.846" v="654" actId="14100"/>
        <pc:sldMkLst>
          <pc:docMk/>
          <pc:sldMk cId="3380228705" sldId="466"/>
        </pc:sldMkLst>
        <pc:picChg chg="mod">
          <ac:chgData name="Bruce Telfer" userId="57d10e5ce16f5300" providerId="LiveId" clId="{63F78BE4-89AB-4C29-BFB8-640A29DEB94D}" dt="2019-10-16T18:26:50.846" v="654" actId="14100"/>
          <ac:picMkLst>
            <pc:docMk/>
            <pc:sldMk cId="3380228705" sldId="466"/>
            <ac:picMk id="3074" creationId="{00000000-0000-0000-0000-000000000000}"/>
          </ac:picMkLst>
        </pc:picChg>
      </pc:sldChg>
      <pc:sldChg chg="modSp add ord">
        <pc:chgData name="Bruce Telfer" userId="57d10e5ce16f5300" providerId="LiveId" clId="{63F78BE4-89AB-4C29-BFB8-640A29DEB94D}" dt="2019-10-16T18:28:05.351" v="658"/>
        <pc:sldMkLst>
          <pc:docMk/>
          <pc:sldMk cId="3339944521" sldId="470"/>
        </pc:sldMkLst>
        <pc:picChg chg="mod">
          <ac:chgData name="Bruce Telfer" userId="57d10e5ce16f5300" providerId="LiveId" clId="{63F78BE4-89AB-4C29-BFB8-640A29DEB94D}" dt="2019-10-16T18:28:03.221" v="657" actId="14100"/>
          <ac:picMkLst>
            <pc:docMk/>
            <pc:sldMk cId="3339944521" sldId="470"/>
            <ac:picMk id="7170" creationId="{00000000-0000-0000-0000-000000000000}"/>
          </ac:picMkLst>
        </pc:picChg>
      </pc:sldChg>
      <pc:sldChg chg="del">
        <pc:chgData name="Bruce Telfer" userId="57d10e5ce16f5300" providerId="LiveId" clId="{63F78BE4-89AB-4C29-BFB8-640A29DEB94D}" dt="2019-10-14T19:39:40.089" v="119" actId="2696"/>
        <pc:sldMkLst>
          <pc:docMk/>
          <pc:sldMk cId="2901088174" sldId="480"/>
        </pc:sldMkLst>
      </pc:sldChg>
      <pc:sldChg chg="add">
        <pc:chgData name="Bruce Telfer" userId="57d10e5ce16f5300" providerId="LiveId" clId="{63F78BE4-89AB-4C29-BFB8-640A29DEB94D}" dt="2019-10-16T18:36:58.741" v="676"/>
        <pc:sldMkLst>
          <pc:docMk/>
          <pc:sldMk cId="126549472" sldId="491"/>
        </pc:sldMkLst>
      </pc:sldChg>
      <pc:sldChg chg="modSp add">
        <pc:chgData name="Bruce Telfer" userId="57d10e5ce16f5300" providerId="LiveId" clId="{63F78BE4-89AB-4C29-BFB8-640A29DEB94D}" dt="2019-10-16T18:36:07.090" v="675" actId="14100"/>
        <pc:sldMkLst>
          <pc:docMk/>
          <pc:sldMk cId="2808733946" sldId="494"/>
        </pc:sldMkLst>
        <pc:picChg chg="mod">
          <ac:chgData name="Bruce Telfer" userId="57d10e5ce16f5300" providerId="LiveId" clId="{63F78BE4-89AB-4C29-BFB8-640A29DEB94D}" dt="2019-10-16T18:36:07.090" v="675" actId="14100"/>
          <ac:picMkLst>
            <pc:docMk/>
            <pc:sldMk cId="2808733946" sldId="494"/>
            <ac:picMk id="8194" creationId="{00000000-0000-0000-0000-000000000000}"/>
          </ac:picMkLst>
        </pc:picChg>
      </pc:sldChg>
      <pc:sldChg chg="del">
        <pc:chgData name="Bruce Telfer" userId="57d10e5ce16f5300" providerId="LiveId" clId="{63F78BE4-89AB-4C29-BFB8-640A29DEB94D}" dt="2019-10-14T19:39:44.152" v="123" actId="2696"/>
        <pc:sldMkLst>
          <pc:docMk/>
          <pc:sldMk cId="4119451447" sldId="497"/>
        </pc:sldMkLst>
      </pc:sldChg>
      <pc:sldChg chg="del">
        <pc:chgData name="Bruce Telfer" userId="57d10e5ce16f5300" providerId="LiveId" clId="{63F78BE4-89AB-4C29-BFB8-640A29DEB94D}" dt="2019-10-14T18:42:34.604" v="60" actId="2696"/>
        <pc:sldMkLst>
          <pc:docMk/>
          <pc:sldMk cId="3593684945" sldId="498"/>
        </pc:sldMkLst>
      </pc:sldChg>
      <pc:sldChg chg="del">
        <pc:chgData name="Bruce Telfer" userId="57d10e5ce16f5300" providerId="LiveId" clId="{63F78BE4-89AB-4C29-BFB8-640A29DEB94D}" dt="2019-10-14T18:42:36.217" v="66" actId="2696"/>
        <pc:sldMkLst>
          <pc:docMk/>
          <pc:sldMk cId="3391157918" sldId="499"/>
        </pc:sldMkLst>
      </pc:sldChg>
      <pc:sldChg chg="del">
        <pc:chgData name="Bruce Telfer" userId="57d10e5ce16f5300" providerId="LiveId" clId="{63F78BE4-89AB-4C29-BFB8-640A29DEB94D}" dt="2019-10-14T18:42:36.502" v="67" actId="2696"/>
        <pc:sldMkLst>
          <pc:docMk/>
          <pc:sldMk cId="4193061614" sldId="500"/>
        </pc:sldMkLst>
      </pc:sldChg>
      <pc:sldChg chg="del">
        <pc:chgData name="Bruce Telfer" userId="57d10e5ce16f5300" providerId="LiveId" clId="{63F78BE4-89AB-4C29-BFB8-640A29DEB94D}" dt="2019-10-14T18:42:36.977" v="69" actId="2696"/>
        <pc:sldMkLst>
          <pc:docMk/>
          <pc:sldMk cId="3637640259" sldId="501"/>
        </pc:sldMkLst>
      </pc:sldChg>
      <pc:sldChg chg="del">
        <pc:chgData name="Bruce Telfer" userId="57d10e5ce16f5300" providerId="LiveId" clId="{63F78BE4-89AB-4C29-BFB8-640A29DEB94D}" dt="2019-10-14T18:42:39.236" v="78" actId="2696"/>
        <pc:sldMkLst>
          <pc:docMk/>
          <pc:sldMk cId="1241646773" sldId="504"/>
        </pc:sldMkLst>
      </pc:sldChg>
      <pc:sldChg chg="add del">
        <pc:chgData name="Bruce Telfer" userId="57d10e5ce16f5300" providerId="LiveId" clId="{63F78BE4-89AB-4C29-BFB8-640A29DEB94D}" dt="2019-10-14T18:43:07.087" v="93" actId="2696"/>
        <pc:sldMkLst>
          <pc:docMk/>
          <pc:sldMk cId="1590539148" sldId="505"/>
        </pc:sldMkLst>
      </pc:sldChg>
      <pc:sldChg chg="modSp add">
        <pc:chgData name="Bruce Telfer" userId="57d10e5ce16f5300" providerId="LiveId" clId="{63F78BE4-89AB-4C29-BFB8-640A29DEB94D}" dt="2019-10-15T19:26:01.997" v="392" actId="12788"/>
        <pc:sldMkLst>
          <pc:docMk/>
          <pc:sldMk cId="976241933" sldId="521"/>
        </pc:sldMkLst>
        <pc:picChg chg="mod">
          <ac:chgData name="Bruce Telfer" userId="57d10e5ce16f5300" providerId="LiveId" clId="{63F78BE4-89AB-4C29-BFB8-640A29DEB94D}" dt="2019-10-15T19:26:01.997" v="392" actId="12788"/>
          <ac:picMkLst>
            <pc:docMk/>
            <pc:sldMk cId="976241933" sldId="521"/>
            <ac:picMk id="14338" creationId="{00000000-0000-0000-0000-000000000000}"/>
          </ac:picMkLst>
        </pc:picChg>
      </pc:sldChg>
      <pc:sldChg chg="modSp add">
        <pc:chgData name="Bruce Telfer" userId="57d10e5ce16f5300" providerId="LiveId" clId="{63F78BE4-89AB-4C29-BFB8-640A29DEB94D}" dt="2019-10-14T20:20:32.145" v="175" actId="14100"/>
        <pc:sldMkLst>
          <pc:docMk/>
          <pc:sldMk cId="810392796" sldId="523"/>
        </pc:sldMkLst>
        <pc:picChg chg="mod">
          <ac:chgData name="Bruce Telfer" userId="57d10e5ce16f5300" providerId="LiveId" clId="{63F78BE4-89AB-4C29-BFB8-640A29DEB94D}" dt="2019-10-14T20:20:32.145" v="175" actId="14100"/>
          <ac:picMkLst>
            <pc:docMk/>
            <pc:sldMk cId="810392796" sldId="523"/>
            <ac:picMk id="16386" creationId="{00000000-0000-0000-0000-000000000000}"/>
          </ac:picMkLst>
        </pc:picChg>
      </pc:sldChg>
      <pc:sldChg chg="modSp add">
        <pc:chgData name="Bruce Telfer" userId="57d10e5ce16f5300" providerId="LiveId" clId="{63F78BE4-89AB-4C29-BFB8-640A29DEB94D}" dt="2019-10-15T19:19:04.091" v="369" actId="14100"/>
        <pc:sldMkLst>
          <pc:docMk/>
          <pc:sldMk cId="3381579707" sldId="524"/>
        </pc:sldMkLst>
        <pc:picChg chg="mod">
          <ac:chgData name="Bruce Telfer" userId="57d10e5ce16f5300" providerId="LiveId" clId="{63F78BE4-89AB-4C29-BFB8-640A29DEB94D}" dt="2019-10-15T19:19:04.091" v="369" actId="14100"/>
          <ac:picMkLst>
            <pc:docMk/>
            <pc:sldMk cId="3381579707" sldId="524"/>
            <ac:picMk id="17410" creationId="{00000000-0000-0000-0000-000000000000}"/>
          </ac:picMkLst>
        </pc:picChg>
      </pc:sldChg>
      <pc:sldChg chg="modSp add">
        <pc:chgData name="Bruce Telfer" userId="57d10e5ce16f5300" providerId="LiveId" clId="{63F78BE4-89AB-4C29-BFB8-640A29DEB94D}" dt="2019-10-15T19:58:06.190" v="433" actId="12788"/>
        <pc:sldMkLst>
          <pc:docMk/>
          <pc:sldMk cId="664404748" sldId="528"/>
        </pc:sldMkLst>
        <pc:picChg chg="mod">
          <ac:chgData name="Bruce Telfer" userId="57d10e5ce16f5300" providerId="LiveId" clId="{63F78BE4-89AB-4C29-BFB8-640A29DEB94D}" dt="2019-10-15T19:58:06.190" v="433" actId="12788"/>
          <ac:picMkLst>
            <pc:docMk/>
            <pc:sldMk cId="664404748" sldId="528"/>
            <ac:picMk id="21506" creationId="{00000000-0000-0000-0000-000000000000}"/>
          </ac:picMkLst>
        </pc:picChg>
      </pc:sldChg>
      <pc:sldChg chg="modSp add">
        <pc:chgData name="Bruce Telfer" userId="57d10e5ce16f5300" providerId="LiveId" clId="{63F78BE4-89AB-4C29-BFB8-640A29DEB94D}" dt="2019-10-15T19:22:25.062" v="380" actId="12788"/>
        <pc:sldMkLst>
          <pc:docMk/>
          <pc:sldMk cId="3300841585" sldId="529"/>
        </pc:sldMkLst>
        <pc:picChg chg="mod">
          <ac:chgData name="Bruce Telfer" userId="57d10e5ce16f5300" providerId="LiveId" clId="{63F78BE4-89AB-4C29-BFB8-640A29DEB94D}" dt="2019-10-15T19:22:25.062" v="380" actId="12788"/>
          <ac:picMkLst>
            <pc:docMk/>
            <pc:sldMk cId="3300841585" sldId="529"/>
            <ac:picMk id="22530" creationId="{00000000-0000-0000-0000-000000000000}"/>
          </ac:picMkLst>
        </pc:picChg>
      </pc:sldChg>
      <pc:sldChg chg="modSp add">
        <pc:chgData name="Bruce Telfer" userId="57d10e5ce16f5300" providerId="LiveId" clId="{63F78BE4-89AB-4C29-BFB8-640A29DEB94D}" dt="2019-10-15T19:25:15.683" v="388" actId="12788"/>
        <pc:sldMkLst>
          <pc:docMk/>
          <pc:sldMk cId="697102363" sldId="532"/>
        </pc:sldMkLst>
        <pc:picChg chg="mod">
          <ac:chgData name="Bruce Telfer" userId="57d10e5ce16f5300" providerId="LiveId" clId="{63F78BE4-89AB-4C29-BFB8-640A29DEB94D}" dt="2019-10-15T19:25:15.683" v="388" actId="12788"/>
          <ac:picMkLst>
            <pc:docMk/>
            <pc:sldMk cId="697102363" sldId="532"/>
            <ac:picMk id="25602" creationId="{00000000-0000-0000-0000-000000000000}"/>
          </ac:picMkLst>
        </pc:picChg>
      </pc:sldChg>
      <pc:sldChg chg="del">
        <pc:chgData name="Bruce Telfer" userId="57d10e5ce16f5300" providerId="LiveId" clId="{63F78BE4-89AB-4C29-BFB8-640A29DEB94D}" dt="2019-10-14T19:39:44.793" v="124" actId="2696"/>
        <pc:sldMkLst>
          <pc:docMk/>
          <pc:sldMk cId="1864932106" sldId="539"/>
        </pc:sldMkLst>
      </pc:sldChg>
      <pc:sldChg chg="del">
        <pc:chgData name="Bruce Telfer" userId="57d10e5ce16f5300" providerId="LiveId" clId="{63F78BE4-89AB-4C29-BFB8-640A29DEB94D}" dt="2019-10-14T18:42:36.747" v="68" actId="2696"/>
        <pc:sldMkLst>
          <pc:docMk/>
          <pc:sldMk cId="3042574360" sldId="540"/>
        </pc:sldMkLst>
      </pc:sldChg>
      <pc:sldChg chg="del">
        <pc:chgData name="Bruce Telfer" userId="57d10e5ce16f5300" providerId="LiveId" clId="{63F78BE4-89AB-4C29-BFB8-640A29DEB94D}" dt="2019-10-14T18:42:35.143" v="62" actId="2696"/>
        <pc:sldMkLst>
          <pc:docMk/>
          <pc:sldMk cId="1873794177" sldId="548"/>
        </pc:sldMkLst>
      </pc:sldChg>
      <pc:sldChg chg="add">
        <pc:chgData name="Bruce Telfer" userId="57d10e5ce16f5300" providerId="LiveId" clId="{63F78BE4-89AB-4C29-BFB8-640A29DEB94D}" dt="2019-10-15T20:10:12.873" v="445"/>
        <pc:sldMkLst>
          <pc:docMk/>
          <pc:sldMk cId="1929637732" sldId="549"/>
        </pc:sldMkLst>
      </pc:sldChg>
      <pc:sldChg chg="modSp add">
        <pc:chgData name="Bruce Telfer" userId="57d10e5ce16f5300" providerId="LiveId" clId="{63F78BE4-89AB-4C29-BFB8-640A29DEB94D}" dt="2019-10-15T20:12:49.941" v="449" actId="14100"/>
        <pc:sldMkLst>
          <pc:docMk/>
          <pc:sldMk cId="936942135" sldId="557"/>
        </pc:sldMkLst>
        <pc:spChg chg="mod">
          <ac:chgData name="Bruce Telfer" userId="57d10e5ce16f5300" providerId="LiveId" clId="{63F78BE4-89AB-4C29-BFB8-640A29DEB94D}" dt="2019-10-15T20:12:49.941" v="449" actId="14100"/>
          <ac:spMkLst>
            <pc:docMk/>
            <pc:sldMk cId="936942135" sldId="557"/>
            <ac:spMk id="2" creationId="{00000000-0000-0000-0000-000000000000}"/>
          </ac:spMkLst>
        </pc:spChg>
        <pc:picChg chg="mod">
          <ac:chgData name="Bruce Telfer" userId="57d10e5ce16f5300" providerId="LiveId" clId="{63F78BE4-89AB-4C29-BFB8-640A29DEB94D}" dt="2019-10-15T20:12:44.462" v="448" actId="14100"/>
          <ac:picMkLst>
            <pc:docMk/>
            <pc:sldMk cId="936942135" sldId="557"/>
            <ac:picMk id="53250" creationId="{00000000-0000-0000-0000-000000000000}"/>
          </ac:picMkLst>
        </pc:picChg>
      </pc:sldChg>
      <pc:sldChg chg="modSp add">
        <pc:chgData name="Bruce Telfer" userId="57d10e5ce16f5300" providerId="LiveId" clId="{63F78BE4-89AB-4C29-BFB8-640A29DEB94D}" dt="2019-10-16T18:24:17.021" v="643" actId="14100"/>
        <pc:sldMkLst>
          <pc:docMk/>
          <pc:sldMk cId="1231211601" sldId="561"/>
        </pc:sldMkLst>
        <pc:picChg chg="mod">
          <ac:chgData name="Bruce Telfer" userId="57d10e5ce16f5300" providerId="LiveId" clId="{63F78BE4-89AB-4C29-BFB8-640A29DEB94D}" dt="2019-10-16T18:24:17.021" v="643" actId="14100"/>
          <ac:picMkLst>
            <pc:docMk/>
            <pc:sldMk cId="1231211601" sldId="561"/>
            <ac:picMk id="57346" creationId="{00000000-0000-0000-0000-000000000000}"/>
          </ac:picMkLst>
        </pc:picChg>
      </pc:sldChg>
      <pc:sldChg chg="add">
        <pc:chgData name="Bruce Telfer" userId="57d10e5ce16f5300" providerId="LiveId" clId="{63F78BE4-89AB-4C29-BFB8-640A29DEB94D}" dt="2019-10-14T20:13:51.977" v="166"/>
        <pc:sldMkLst>
          <pc:docMk/>
          <pc:sldMk cId="2228666264" sldId="562"/>
        </pc:sldMkLst>
      </pc:sldChg>
      <pc:sldChg chg="add">
        <pc:chgData name="Bruce Telfer" userId="57d10e5ce16f5300" providerId="LiveId" clId="{63F78BE4-89AB-4C29-BFB8-640A29DEB94D}" dt="2019-10-15T19:06:36.354" v="286"/>
        <pc:sldMkLst>
          <pc:docMk/>
          <pc:sldMk cId="2373680164" sldId="563"/>
        </pc:sldMkLst>
      </pc:sldChg>
      <pc:sldChg chg="modSp add">
        <pc:chgData name="Bruce Telfer" userId="57d10e5ce16f5300" providerId="LiveId" clId="{63F78BE4-89AB-4C29-BFB8-640A29DEB94D}" dt="2019-10-15T19:05:45.297" v="285" actId="14100"/>
        <pc:sldMkLst>
          <pc:docMk/>
          <pc:sldMk cId="1452195707" sldId="564"/>
        </pc:sldMkLst>
        <pc:picChg chg="mod">
          <ac:chgData name="Bruce Telfer" userId="57d10e5ce16f5300" providerId="LiveId" clId="{63F78BE4-89AB-4C29-BFB8-640A29DEB94D}" dt="2019-10-15T19:05:45.297" v="285" actId="14100"/>
          <ac:picMkLst>
            <pc:docMk/>
            <pc:sldMk cId="1452195707" sldId="564"/>
            <ac:picMk id="60418" creationId="{00000000-0000-0000-0000-000000000000}"/>
          </ac:picMkLst>
        </pc:picChg>
      </pc:sldChg>
      <pc:sldChg chg="add">
        <pc:chgData name="Bruce Telfer" userId="57d10e5ce16f5300" providerId="LiveId" clId="{63F78BE4-89AB-4C29-BFB8-640A29DEB94D}" dt="2019-10-15T20:08:23.793" v="443"/>
        <pc:sldMkLst>
          <pc:docMk/>
          <pc:sldMk cId="3233136453" sldId="565"/>
        </pc:sldMkLst>
      </pc:sldChg>
      <pc:sldChg chg="modSp add">
        <pc:chgData name="Bruce Telfer" userId="57d10e5ce16f5300" providerId="LiveId" clId="{63F78BE4-89AB-4C29-BFB8-640A29DEB94D}" dt="2019-10-14T20:09:52.010" v="157" actId="14100"/>
        <pc:sldMkLst>
          <pc:docMk/>
          <pc:sldMk cId="1936702779" sldId="567"/>
        </pc:sldMkLst>
        <pc:picChg chg="mod">
          <ac:chgData name="Bruce Telfer" userId="57d10e5ce16f5300" providerId="LiveId" clId="{63F78BE4-89AB-4C29-BFB8-640A29DEB94D}" dt="2019-10-14T20:09:52.010" v="157" actId="14100"/>
          <ac:picMkLst>
            <pc:docMk/>
            <pc:sldMk cId="1936702779" sldId="567"/>
            <ac:picMk id="5122" creationId="{00000000-0000-0000-0000-000000000000}"/>
          </ac:picMkLst>
        </pc:picChg>
        <pc:picChg chg="mod">
          <ac:chgData name="Bruce Telfer" userId="57d10e5ce16f5300" providerId="LiveId" clId="{63F78BE4-89AB-4C29-BFB8-640A29DEB94D}" dt="2019-10-14T20:09:39.375" v="155" actId="14100"/>
          <ac:picMkLst>
            <pc:docMk/>
            <pc:sldMk cId="1936702779" sldId="567"/>
            <ac:picMk id="63490" creationId="{00000000-0000-0000-0000-000000000000}"/>
          </ac:picMkLst>
        </pc:picChg>
      </pc:sldChg>
      <pc:sldChg chg="modSp add">
        <pc:chgData name="Bruce Telfer" userId="57d10e5ce16f5300" providerId="LiveId" clId="{63F78BE4-89AB-4C29-BFB8-640A29DEB94D}" dt="2019-10-14T20:11:06.356" v="164" actId="14100"/>
        <pc:sldMkLst>
          <pc:docMk/>
          <pc:sldMk cId="3543045878" sldId="568"/>
        </pc:sldMkLst>
        <pc:spChg chg="mod">
          <ac:chgData name="Bruce Telfer" userId="57d10e5ce16f5300" providerId="LiveId" clId="{63F78BE4-89AB-4C29-BFB8-640A29DEB94D}" dt="2019-10-14T20:11:04.293" v="162" actId="1076"/>
          <ac:spMkLst>
            <pc:docMk/>
            <pc:sldMk cId="3543045878" sldId="568"/>
            <ac:spMk id="3" creationId="{00000000-0000-0000-0000-000000000000}"/>
          </ac:spMkLst>
        </pc:spChg>
        <pc:picChg chg="mod">
          <ac:chgData name="Bruce Telfer" userId="57d10e5ce16f5300" providerId="LiveId" clId="{63F78BE4-89AB-4C29-BFB8-640A29DEB94D}" dt="2019-10-14T20:11:06.356" v="164" actId="14100"/>
          <ac:picMkLst>
            <pc:docMk/>
            <pc:sldMk cId="3543045878" sldId="568"/>
            <ac:picMk id="64514" creationId="{00000000-0000-0000-0000-000000000000}"/>
          </ac:picMkLst>
        </pc:picChg>
      </pc:sldChg>
      <pc:sldChg chg="add">
        <pc:chgData name="Bruce Telfer" userId="57d10e5ce16f5300" providerId="LiveId" clId="{63F78BE4-89AB-4C29-BFB8-640A29DEB94D}" dt="2019-10-14T20:12:19.780" v="165"/>
        <pc:sldMkLst>
          <pc:docMk/>
          <pc:sldMk cId="146099218" sldId="569"/>
        </pc:sldMkLst>
      </pc:sldChg>
      <pc:sldChg chg="modSp add">
        <pc:chgData name="Bruce Telfer" userId="57d10e5ce16f5300" providerId="LiveId" clId="{63F78BE4-89AB-4C29-BFB8-640A29DEB94D}" dt="2019-10-15T20:30:05.999" v="513" actId="6549"/>
        <pc:sldMkLst>
          <pc:docMk/>
          <pc:sldMk cId="742117075" sldId="574"/>
        </pc:sldMkLst>
        <pc:spChg chg="mod">
          <ac:chgData name="Bruce Telfer" userId="57d10e5ce16f5300" providerId="LiveId" clId="{63F78BE4-89AB-4C29-BFB8-640A29DEB94D}" dt="2019-10-15T20:30:05.999" v="513" actId="6549"/>
          <ac:spMkLst>
            <pc:docMk/>
            <pc:sldMk cId="742117075" sldId="574"/>
            <ac:spMk id="2" creationId="{98AAC9A0-0E46-487E-93AA-804A07251BBD}"/>
          </ac:spMkLst>
        </pc:spChg>
        <pc:spChg chg="mod">
          <ac:chgData name="Bruce Telfer" userId="57d10e5ce16f5300" providerId="LiveId" clId="{63F78BE4-89AB-4C29-BFB8-640A29DEB94D}" dt="2019-10-15T20:29:49.698" v="510" actId="255"/>
          <ac:spMkLst>
            <pc:docMk/>
            <pc:sldMk cId="742117075" sldId="574"/>
            <ac:spMk id="3" creationId="{ABAFE5AE-C866-4440-AADA-CF388B15D35D}"/>
          </ac:spMkLst>
        </pc:spChg>
      </pc:sldChg>
      <pc:sldChg chg="add">
        <pc:chgData name="Bruce Telfer" userId="57d10e5ce16f5300" providerId="LiveId" clId="{63F78BE4-89AB-4C29-BFB8-640A29DEB94D}" dt="2019-10-15T19:15:22.477" v="355"/>
        <pc:sldMkLst>
          <pc:docMk/>
          <pc:sldMk cId="4145540350" sldId="575"/>
        </pc:sldMkLst>
      </pc:sldChg>
      <pc:sldChg chg="modSp add">
        <pc:chgData name="Bruce Telfer" userId="57d10e5ce16f5300" providerId="LiveId" clId="{63F78BE4-89AB-4C29-BFB8-640A29DEB94D}" dt="2019-10-15T19:20:44.898" v="372" actId="14100"/>
        <pc:sldMkLst>
          <pc:docMk/>
          <pc:sldMk cId="3897700654" sldId="579"/>
        </pc:sldMkLst>
        <pc:spChg chg="mod">
          <ac:chgData name="Bruce Telfer" userId="57d10e5ce16f5300" providerId="LiveId" clId="{63F78BE4-89AB-4C29-BFB8-640A29DEB94D}" dt="2019-10-15T19:20:44.898" v="372" actId="14100"/>
          <ac:spMkLst>
            <pc:docMk/>
            <pc:sldMk cId="3897700654" sldId="579"/>
            <ac:spMk id="2" creationId="{00000000-0000-0000-0000-000000000000}"/>
          </ac:spMkLst>
        </pc:spChg>
      </pc:sldChg>
      <pc:sldChg chg="add">
        <pc:chgData name="Bruce Telfer" userId="57d10e5ce16f5300" providerId="LiveId" clId="{63F78BE4-89AB-4C29-BFB8-640A29DEB94D}" dt="2019-10-15T19:58:36.846" v="434"/>
        <pc:sldMkLst>
          <pc:docMk/>
          <pc:sldMk cId="3428803585" sldId="580"/>
        </pc:sldMkLst>
      </pc:sldChg>
      <pc:sldChg chg="add">
        <pc:chgData name="Bruce Telfer" userId="57d10e5ce16f5300" providerId="LiveId" clId="{63F78BE4-89AB-4C29-BFB8-640A29DEB94D}" dt="2019-10-15T19:59:27.647" v="435"/>
        <pc:sldMkLst>
          <pc:docMk/>
          <pc:sldMk cId="48119573" sldId="581"/>
        </pc:sldMkLst>
      </pc:sldChg>
      <pc:sldChg chg="add">
        <pc:chgData name="Bruce Telfer" userId="57d10e5ce16f5300" providerId="LiveId" clId="{63F78BE4-89AB-4C29-BFB8-640A29DEB94D}" dt="2019-10-15T20:14:47.570" v="452"/>
        <pc:sldMkLst>
          <pc:docMk/>
          <pc:sldMk cId="2555815201" sldId="582"/>
        </pc:sldMkLst>
      </pc:sldChg>
      <pc:sldChg chg="add">
        <pc:chgData name="Bruce Telfer" userId="57d10e5ce16f5300" providerId="LiveId" clId="{63F78BE4-89AB-4C29-BFB8-640A29DEB94D}" dt="2019-10-15T20:04:17.153" v="441"/>
        <pc:sldMkLst>
          <pc:docMk/>
          <pc:sldMk cId="1188799022" sldId="584"/>
        </pc:sldMkLst>
      </pc:sldChg>
      <pc:sldChg chg="add">
        <pc:chgData name="Bruce Telfer" userId="57d10e5ce16f5300" providerId="LiveId" clId="{63F78BE4-89AB-4C29-BFB8-640A29DEB94D}" dt="2019-10-15T20:04:58.433" v="442"/>
        <pc:sldMkLst>
          <pc:docMk/>
          <pc:sldMk cId="4078412670" sldId="586"/>
        </pc:sldMkLst>
      </pc:sldChg>
      <pc:sldChg chg="modSp add">
        <pc:chgData name="Bruce Telfer" userId="57d10e5ce16f5300" providerId="LiveId" clId="{63F78BE4-89AB-4C29-BFB8-640A29DEB94D}" dt="2019-10-16T18:25:27.691" v="647" actId="1076"/>
        <pc:sldMkLst>
          <pc:docMk/>
          <pc:sldMk cId="3973721668" sldId="588"/>
        </pc:sldMkLst>
        <pc:spChg chg="mod">
          <ac:chgData name="Bruce Telfer" userId="57d10e5ce16f5300" providerId="LiveId" clId="{63F78BE4-89AB-4C29-BFB8-640A29DEB94D}" dt="2019-10-16T18:25:27.691" v="647" actId="1076"/>
          <ac:spMkLst>
            <pc:docMk/>
            <pc:sldMk cId="3973721668" sldId="588"/>
            <ac:spMk id="2" creationId="{00000000-0000-0000-0000-000000000000}"/>
          </ac:spMkLst>
        </pc:spChg>
        <pc:picChg chg="mod">
          <ac:chgData name="Bruce Telfer" userId="57d10e5ce16f5300" providerId="LiveId" clId="{63F78BE4-89AB-4C29-BFB8-640A29DEB94D}" dt="2019-10-16T18:25:09.631" v="645" actId="14100"/>
          <ac:picMkLst>
            <pc:docMk/>
            <pc:sldMk cId="3973721668" sldId="588"/>
            <ac:picMk id="90114" creationId="{00000000-0000-0000-0000-000000000000}"/>
          </ac:picMkLst>
        </pc:picChg>
      </pc:sldChg>
      <pc:sldChg chg="add">
        <pc:chgData name="Bruce Telfer" userId="57d10e5ce16f5300" providerId="LiveId" clId="{63F78BE4-89AB-4C29-BFB8-640A29DEB94D}" dt="2019-10-15T19:55:31.839" v="429"/>
        <pc:sldMkLst>
          <pc:docMk/>
          <pc:sldMk cId="4260678630" sldId="589"/>
        </pc:sldMkLst>
      </pc:sldChg>
      <pc:sldChg chg="add">
        <pc:chgData name="Bruce Telfer" userId="57d10e5ce16f5300" providerId="LiveId" clId="{63F78BE4-89AB-4C29-BFB8-640A29DEB94D}" dt="2019-10-15T19:56:27.150" v="430"/>
        <pc:sldMkLst>
          <pc:docMk/>
          <pc:sldMk cId="2903547824" sldId="591"/>
        </pc:sldMkLst>
      </pc:sldChg>
      <pc:sldChg chg="add">
        <pc:chgData name="Bruce Telfer" userId="57d10e5ce16f5300" providerId="LiveId" clId="{63F78BE4-89AB-4C29-BFB8-640A29DEB94D}" dt="2019-10-16T18:26:03.130" v="648"/>
        <pc:sldMkLst>
          <pc:docMk/>
          <pc:sldMk cId="2402100899" sldId="592"/>
        </pc:sldMkLst>
      </pc:sldChg>
      <pc:sldChg chg="modSp add">
        <pc:chgData name="Bruce Telfer" userId="57d10e5ce16f5300" providerId="LiveId" clId="{63F78BE4-89AB-4C29-BFB8-640A29DEB94D}" dt="2019-10-15T19:39:23.941" v="422" actId="14100"/>
        <pc:sldMkLst>
          <pc:docMk/>
          <pc:sldMk cId="1716524430" sldId="595"/>
        </pc:sldMkLst>
        <pc:picChg chg="mod">
          <ac:chgData name="Bruce Telfer" userId="57d10e5ce16f5300" providerId="LiveId" clId="{63F78BE4-89AB-4C29-BFB8-640A29DEB94D}" dt="2019-10-15T19:39:23.941" v="422" actId="14100"/>
          <ac:picMkLst>
            <pc:docMk/>
            <pc:sldMk cId="1716524430" sldId="595"/>
            <ac:picMk id="97282" creationId="{00000000-0000-0000-0000-000000000000}"/>
          </ac:picMkLst>
        </pc:picChg>
      </pc:sldChg>
      <pc:sldChg chg="add">
        <pc:chgData name="Bruce Telfer" userId="57d10e5ce16f5300" providerId="LiveId" clId="{63F78BE4-89AB-4C29-BFB8-640A29DEB94D}" dt="2019-10-15T19:40:50.585" v="423"/>
        <pc:sldMkLst>
          <pc:docMk/>
          <pc:sldMk cId="2063580479" sldId="596"/>
        </pc:sldMkLst>
      </pc:sldChg>
      <pc:sldChg chg="modSp add">
        <pc:chgData name="Bruce Telfer" userId="57d10e5ce16f5300" providerId="LiveId" clId="{63F78BE4-89AB-4C29-BFB8-640A29DEB94D}" dt="2019-10-16T18:04:24.371" v="542" actId="1076"/>
        <pc:sldMkLst>
          <pc:docMk/>
          <pc:sldMk cId="1586761189" sldId="597"/>
        </pc:sldMkLst>
        <pc:spChg chg="mod">
          <ac:chgData name="Bruce Telfer" userId="57d10e5ce16f5300" providerId="LiveId" clId="{63F78BE4-89AB-4C29-BFB8-640A29DEB94D}" dt="2019-10-16T18:04:24.371" v="542" actId="1076"/>
          <ac:spMkLst>
            <pc:docMk/>
            <pc:sldMk cId="1586761189" sldId="597"/>
            <ac:spMk id="2" creationId="{00000000-0000-0000-0000-000000000000}"/>
          </ac:spMkLst>
        </pc:spChg>
      </pc:sldChg>
      <pc:sldChg chg="add">
        <pc:chgData name="Bruce Telfer" userId="57d10e5ce16f5300" providerId="LiveId" clId="{63F78BE4-89AB-4C29-BFB8-640A29DEB94D}" dt="2019-10-16T18:05:24.386" v="543"/>
        <pc:sldMkLst>
          <pc:docMk/>
          <pc:sldMk cId="2084399072" sldId="598"/>
        </pc:sldMkLst>
      </pc:sldChg>
      <pc:sldChg chg="add">
        <pc:chgData name="Bruce Telfer" userId="57d10e5ce16f5300" providerId="LiveId" clId="{63F78BE4-89AB-4C29-BFB8-640A29DEB94D}" dt="2019-10-16T18:06:36.151" v="544"/>
        <pc:sldMkLst>
          <pc:docMk/>
          <pc:sldMk cId="13701713" sldId="599"/>
        </pc:sldMkLst>
      </pc:sldChg>
      <pc:sldChg chg="modSp add">
        <pc:chgData name="Bruce Telfer" userId="57d10e5ce16f5300" providerId="LiveId" clId="{63F78BE4-89AB-4C29-BFB8-640A29DEB94D}" dt="2019-10-16T18:08:04.291" v="548" actId="14100"/>
        <pc:sldMkLst>
          <pc:docMk/>
          <pc:sldMk cId="527748004" sldId="600"/>
        </pc:sldMkLst>
        <pc:picChg chg="mod">
          <ac:chgData name="Bruce Telfer" userId="57d10e5ce16f5300" providerId="LiveId" clId="{63F78BE4-89AB-4C29-BFB8-640A29DEB94D}" dt="2019-10-16T18:08:04.291" v="548" actId="14100"/>
          <ac:picMkLst>
            <pc:docMk/>
            <pc:sldMk cId="527748004" sldId="600"/>
            <ac:picMk id="102402" creationId="{00000000-0000-0000-0000-000000000000}"/>
          </ac:picMkLst>
        </pc:picChg>
      </pc:sldChg>
      <pc:sldChg chg="modSp add">
        <pc:chgData name="Bruce Telfer" userId="57d10e5ce16f5300" providerId="LiveId" clId="{63F78BE4-89AB-4C29-BFB8-640A29DEB94D}" dt="2019-10-16T18:08:42.331" v="551" actId="14100"/>
        <pc:sldMkLst>
          <pc:docMk/>
          <pc:sldMk cId="3457273697" sldId="601"/>
        </pc:sldMkLst>
        <pc:picChg chg="mod">
          <ac:chgData name="Bruce Telfer" userId="57d10e5ce16f5300" providerId="LiveId" clId="{63F78BE4-89AB-4C29-BFB8-640A29DEB94D}" dt="2019-10-16T18:08:42.331" v="551" actId="14100"/>
          <ac:picMkLst>
            <pc:docMk/>
            <pc:sldMk cId="3457273697" sldId="601"/>
            <ac:picMk id="103426" creationId="{00000000-0000-0000-0000-000000000000}"/>
          </ac:picMkLst>
        </pc:picChg>
      </pc:sldChg>
      <pc:sldChg chg="modSp add">
        <pc:chgData name="Bruce Telfer" userId="57d10e5ce16f5300" providerId="LiveId" clId="{63F78BE4-89AB-4C29-BFB8-640A29DEB94D}" dt="2019-10-15T19:08:16.076" v="295" actId="14100"/>
        <pc:sldMkLst>
          <pc:docMk/>
          <pc:sldMk cId="887016388" sldId="605"/>
        </pc:sldMkLst>
        <pc:picChg chg="mod">
          <ac:chgData name="Bruce Telfer" userId="57d10e5ce16f5300" providerId="LiveId" clId="{63F78BE4-89AB-4C29-BFB8-640A29DEB94D}" dt="2019-10-15T19:08:16.076" v="295" actId="14100"/>
          <ac:picMkLst>
            <pc:docMk/>
            <pc:sldMk cId="887016388" sldId="605"/>
            <ac:picMk id="108546" creationId="{00000000-0000-0000-0000-000000000000}"/>
          </ac:picMkLst>
        </pc:picChg>
      </pc:sldChg>
      <pc:sldChg chg="addSp modSp add">
        <pc:chgData name="Bruce Telfer" userId="57d10e5ce16f5300" providerId="LiveId" clId="{63F78BE4-89AB-4C29-BFB8-640A29DEB94D}" dt="2019-10-15T19:11:58.095" v="352" actId="1076"/>
        <pc:sldMkLst>
          <pc:docMk/>
          <pc:sldMk cId="564076714" sldId="606"/>
        </pc:sldMkLst>
        <pc:spChg chg="mod">
          <ac:chgData name="Bruce Telfer" userId="57d10e5ce16f5300" providerId="LiveId" clId="{63F78BE4-89AB-4C29-BFB8-640A29DEB94D}" dt="2019-10-15T19:10:35.316" v="313" actId="1076"/>
          <ac:spMkLst>
            <pc:docMk/>
            <pc:sldMk cId="564076714" sldId="606"/>
            <ac:spMk id="2" creationId="{00000000-0000-0000-0000-000000000000}"/>
          </ac:spMkLst>
        </pc:spChg>
        <pc:spChg chg="add mod">
          <ac:chgData name="Bruce Telfer" userId="57d10e5ce16f5300" providerId="LiveId" clId="{63F78BE4-89AB-4C29-BFB8-640A29DEB94D}" dt="2019-10-15T19:11:58.095" v="352" actId="1076"/>
          <ac:spMkLst>
            <pc:docMk/>
            <pc:sldMk cId="564076714" sldId="606"/>
            <ac:spMk id="3" creationId="{A3086C2C-2DFB-4595-BB28-7793C5466205}"/>
          </ac:spMkLst>
        </pc:spChg>
        <pc:picChg chg="mod">
          <ac:chgData name="Bruce Telfer" userId="57d10e5ce16f5300" providerId="LiveId" clId="{63F78BE4-89AB-4C29-BFB8-640A29DEB94D}" dt="2019-10-15T19:10:12.165" v="308" actId="14100"/>
          <ac:picMkLst>
            <pc:docMk/>
            <pc:sldMk cId="564076714" sldId="606"/>
            <ac:picMk id="109570" creationId="{00000000-0000-0000-0000-000000000000}"/>
          </ac:picMkLst>
        </pc:picChg>
      </pc:sldChg>
      <pc:sldChg chg="add ord">
        <pc:chgData name="Bruce Telfer" userId="57d10e5ce16f5300" providerId="LiveId" clId="{63F78BE4-89AB-4C29-BFB8-640A29DEB94D}" dt="2019-10-15T19:15:38.691" v="356"/>
        <pc:sldMkLst>
          <pc:docMk/>
          <pc:sldMk cId="50630036" sldId="616"/>
        </pc:sldMkLst>
      </pc:sldChg>
      <pc:sldChg chg="add">
        <pc:chgData name="Bruce Telfer" userId="57d10e5ce16f5300" providerId="LiveId" clId="{63F78BE4-89AB-4C29-BFB8-640A29DEB94D}" dt="2019-10-15T20:36:25.998" v="514"/>
        <pc:sldMkLst>
          <pc:docMk/>
          <pc:sldMk cId="3141289519" sldId="638"/>
        </pc:sldMkLst>
      </pc:sldChg>
      <pc:sldChg chg="add">
        <pc:chgData name="Bruce Telfer" userId="57d10e5ce16f5300" providerId="LiveId" clId="{63F78BE4-89AB-4C29-BFB8-640A29DEB94D}" dt="2019-10-15T20:36:54.900" v="515"/>
        <pc:sldMkLst>
          <pc:docMk/>
          <pc:sldMk cId="2497893396" sldId="640"/>
        </pc:sldMkLst>
      </pc:sldChg>
      <pc:sldChg chg="add">
        <pc:chgData name="Bruce Telfer" userId="57d10e5ce16f5300" providerId="LiveId" clId="{63F78BE4-89AB-4C29-BFB8-640A29DEB94D}" dt="2019-10-15T19:23:33.948" v="381"/>
        <pc:sldMkLst>
          <pc:docMk/>
          <pc:sldMk cId="1065225271" sldId="642"/>
        </pc:sldMkLst>
      </pc:sldChg>
      <pc:sldChg chg="add">
        <pc:chgData name="Bruce Telfer" userId="57d10e5ce16f5300" providerId="LiveId" clId="{63F78BE4-89AB-4C29-BFB8-640A29DEB94D}" dt="2019-10-15T20:17:08.371" v="454"/>
        <pc:sldMkLst>
          <pc:docMk/>
          <pc:sldMk cId="1581573648" sldId="643"/>
        </pc:sldMkLst>
      </pc:sldChg>
      <pc:sldChg chg="add">
        <pc:chgData name="Bruce Telfer" userId="57d10e5ce16f5300" providerId="LiveId" clId="{63F78BE4-89AB-4C29-BFB8-640A29DEB94D}" dt="2019-10-15T20:17:22.667" v="455"/>
        <pc:sldMkLst>
          <pc:docMk/>
          <pc:sldMk cId="881834132" sldId="645"/>
        </pc:sldMkLst>
      </pc:sldChg>
      <pc:sldChg chg="add">
        <pc:chgData name="Bruce Telfer" userId="57d10e5ce16f5300" providerId="LiveId" clId="{63F78BE4-89AB-4C29-BFB8-640A29DEB94D}" dt="2019-10-15T19:43:43.071" v="426"/>
        <pc:sldMkLst>
          <pc:docMk/>
          <pc:sldMk cId="1311580379" sldId="653"/>
        </pc:sldMkLst>
      </pc:sldChg>
      <pc:sldChg chg="modSp add">
        <pc:chgData name="Bruce Telfer" userId="57d10e5ce16f5300" providerId="LiveId" clId="{63F78BE4-89AB-4C29-BFB8-640A29DEB94D}" dt="2019-10-15T19:07:35.016" v="291" actId="14100"/>
        <pc:sldMkLst>
          <pc:docMk/>
          <pc:sldMk cId="1739469155" sldId="659"/>
        </pc:sldMkLst>
        <pc:picChg chg="mod">
          <ac:chgData name="Bruce Telfer" userId="57d10e5ce16f5300" providerId="LiveId" clId="{63F78BE4-89AB-4C29-BFB8-640A29DEB94D}" dt="2019-10-15T19:07:35.016" v="291" actId="14100"/>
          <ac:picMkLst>
            <pc:docMk/>
            <pc:sldMk cId="1739469155" sldId="659"/>
            <ac:picMk id="43010" creationId="{00000000-0000-0000-0000-000000000000}"/>
          </ac:picMkLst>
        </pc:picChg>
        <pc:picChg chg="mod">
          <ac:chgData name="Bruce Telfer" userId="57d10e5ce16f5300" providerId="LiveId" clId="{63F78BE4-89AB-4C29-BFB8-640A29DEB94D}" dt="2019-10-15T19:07:23.632" v="289" actId="14100"/>
          <ac:picMkLst>
            <pc:docMk/>
            <pc:sldMk cId="1739469155" sldId="659"/>
            <ac:picMk id="43011" creationId="{00000000-0000-0000-0000-000000000000}"/>
          </ac:picMkLst>
        </pc:picChg>
      </pc:sldChg>
      <pc:sldChg chg="addSp modSp add">
        <pc:chgData name="Bruce Telfer" userId="57d10e5ce16f5300" providerId="LiveId" clId="{63F78BE4-89AB-4C29-BFB8-640A29DEB94D}" dt="2019-10-16T18:17:45.971" v="639" actId="6549"/>
        <pc:sldMkLst>
          <pc:docMk/>
          <pc:sldMk cId="611635008" sldId="668"/>
        </pc:sldMkLst>
        <pc:spChg chg="mod">
          <ac:chgData name="Bruce Telfer" userId="57d10e5ce16f5300" providerId="LiveId" clId="{63F78BE4-89AB-4C29-BFB8-640A29DEB94D}" dt="2019-10-16T18:17:45.971" v="639" actId="6549"/>
          <ac:spMkLst>
            <pc:docMk/>
            <pc:sldMk cId="611635008" sldId="668"/>
            <ac:spMk id="2" creationId="{00000000-0000-0000-0000-000000000000}"/>
          </ac:spMkLst>
        </pc:spChg>
        <pc:spChg chg="add mod">
          <ac:chgData name="Bruce Telfer" userId="57d10e5ce16f5300" providerId="LiveId" clId="{63F78BE4-89AB-4C29-BFB8-640A29DEB94D}" dt="2019-10-16T18:17:40.471" v="638" actId="1076"/>
          <ac:spMkLst>
            <pc:docMk/>
            <pc:sldMk cId="611635008" sldId="668"/>
            <ac:spMk id="3" creationId="{C29A2E49-C3CA-4765-8544-DD9B6189CD1F}"/>
          </ac:spMkLst>
        </pc:spChg>
      </pc:sldChg>
      <pc:sldChg chg="add">
        <pc:chgData name="Bruce Telfer" userId="57d10e5ce16f5300" providerId="LiveId" clId="{63F78BE4-89AB-4C29-BFB8-640A29DEB94D}" dt="2019-10-16T18:22:45.645" v="640"/>
        <pc:sldMkLst>
          <pc:docMk/>
          <pc:sldMk cId="1941022066" sldId="680"/>
        </pc:sldMkLst>
      </pc:sldChg>
      <pc:sldChg chg="add">
        <pc:chgData name="Bruce Telfer" userId="57d10e5ce16f5300" providerId="LiveId" clId="{63F78BE4-89AB-4C29-BFB8-640A29DEB94D}" dt="2019-10-16T18:23:44.051" v="641"/>
        <pc:sldMkLst>
          <pc:docMk/>
          <pc:sldMk cId="2807704904" sldId="681"/>
        </pc:sldMkLst>
      </pc:sldChg>
      <pc:sldChg chg="add">
        <pc:chgData name="Bruce Telfer" userId="57d10e5ce16f5300" providerId="LiveId" clId="{63F78BE4-89AB-4C29-BFB8-640A29DEB94D}" dt="2019-10-15T20:11:07.753" v="446"/>
        <pc:sldMkLst>
          <pc:docMk/>
          <pc:sldMk cId="3501435830" sldId="683"/>
        </pc:sldMkLst>
      </pc:sldChg>
      <pc:sldChg chg="modSp add">
        <pc:chgData name="Bruce Telfer" userId="57d10e5ce16f5300" providerId="LiveId" clId="{63F78BE4-89AB-4C29-BFB8-640A29DEB94D}" dt="2019-10-16T18:41:39.140" v="682" actId="14100"/>
        <pc:sldMkLst>
          <pc:docMk/>
          <pc:sldMk cId="3115520673" sldId="685"/>
        </pc:sldMkLst>
        <pc:picChg chg="mod">
          <ac:chgData name="Bruce Telfer" userId="57d10e5ce16f5300" providerId="LiveId" clId="{63F78BE4-89AB-4C29-BFB8-640A29DEB94D}" dt="2019-10-16T18:41:39.140" v="682" actId="14100"/>
          <ac:picMkLst>
            <pc:docMk/>
            <pc:sldMk cId="3115520673" sldId="685"/>
            <ac:picMk id="14338" creationId="{00000000-0000-0000-0000-000000000000}"/>
          </ac:picMkLst>
        </pc:picChg>
      </pc:sldChg>
      <pc:sldChg chg="del">
        <pc:chgData name="Bruce Telfer" userId="57d10e5ce16f5300" providerId="LiveId" clId="{63F78BE4-89AB-4C29-BFB8-640A29DEB94D}" dt="2019-10-14T19:39:41.779" v="121" actId="2696"/>
        <pc:sldMkLst>
          <pc:docMk/>
          <pc:sldMk cId="4069156266" sldId="693"/>
        </pc:sldMkLst>
      </pc:sldChg>
      <pc:sldChg chg="del">
        <pc:chgData name="Bruce Telfer" userId="57d10e5ce16f5300" providerId="LiveId" clId="{63F78BE4-89AB-4C29-BFB8-640A29DEB94D}" dt="2019-10-14T18:42:34.349" v="59" actId="2696"/>
        <pc:sldMkLst>
          <pc:docMk/>
          <pc:sldMk cId="1629596099" sldId="702"/>
        </pc:sldMkLst>
      </pc:sldChg>
      <pc:sldChg chg="modSp add">
        <pc:chgData name="Bruce Telfer" userId="57d10e5ce16f5300" providerId="LiveId" clId="{63F78BE4-89AB-4C29-BFB8-640A29DEB94D}" dt="2019-10-15T19:32:51.398" v="409" actId="1076"/>
        <pc:sldMkLst>
          <pc:docMk/>
          <pc:sldMk cId="3158572509" sldId="706"/>
        </pc:sldMkLst>
        <pc:spChg chg="mod">
          <ac:chgData name="Bruce Telfer" userId="57d10e5ce16f5300" providerId="LiveId" clId="{63F78BE4-89AB-4C29-BFB8-640A29DEB94D}" dt="2019-10-15T19:32:51.398" v="409" actId="1076"/>
          <ac:spMkLst>
            <pc:docMk/>
            <pc:sldMk cId="3158572509" sldId="706"/>
            <ac:spMk id="2" creationId="{00000000-0000-0000-0000-000000000000}"/>
          </ac:spMkLst>
        </pc:spChg>
        <pc:picChg chg="mod">
          <ac:chgData name="Bruce Telfer" userId="57d10e5ce16f5300" providerId="LiveId" clId="{63F78BE4-89AB-4C29-BFB8-640A29DEB94D}" dt="2019-10-15T19:31:59.295" v="404" actId="14100"/>
          <ac:picMkLst>
            <pc:docMk/>
            <pc:sldMk cId="3158572509" sldId="706"/>
            <ac:picMk id="20482" creationId="{00000000-0000-0000-0000-000000000000}"/>
          </ac:picMkLst>
        </pc:picChg>
      </pc:sldChg>
      <pc:sldChg chg="add">
        <pc:chgData name="Bruce Telfer" userId="57d10e5ce16f5300" providerId="LiveId" clId="{63F78BE4-89AB-4C29-BFB8-640A29DEB94D}" dt="2019-10-15T19:55:15.560" v="428"/>
        <pc:sldMkLst>
          <pc:docMk/>
          <pc:sldMk cId="1471359731" sldId="707"/>
        </pc:sldMkLst>
      </pc:sldChg>
      <pc:sldChg chg="del">
        <pc:chgData name="Bruce Telfer" userId="57d10e5ce16f5300" providerId="LiveId" clId="{63F78BE4-89AB-4C29-BFB8-640A29DEB94D}" dt="2019-10-14T18:42:28.702" v="40" actId="2696"/>
        <pc:sldMkLst>
          <pc:docMk/>
          <pc:sldMk cId="1982917676" sldId="712"/>
        </pc:sldMkLst>
      </pc:sldChg>
      <pc:sldChg chg="del">
        <pc:chgData name="Bruce Telfer" userId="57d10e5ce16f5300" providerId="LiveId" clId="{63F78BE4-89AB-4C29-BFB8-640A29DEB94D}" dt="2019-10-14T19:51:54.164" v="138" actId="2696"/>
        <pc:sldMkLst>
          <pc:docMk/>
          <pc:sldMk cId="2438976124" sldId="716"/>
        </pc:sldMkLst>
      </pc:sldChg>
      <pc:sldChg chg="del">
        <pc:chgData name="Bruce Telfer" userId="57d10e5ce16f5300" providerId="LiveId" clId="{63F78BE4-89AB-4C29-BFB8-640A29DEB94D}" dt="2019-10-14T19:39:43.388" v="122" actId="2696"/>
        <pc:sldMkLst>
          <pc:docMk/>
          <pc:sldMk cId="2099646325" sldId="734"/>
        </pc:sldMkLst>
      </pc:sldChg>
      <pc:sldChg chg="del">
        <pc:chgData name="Bruce Telfer" userId="57d10e5ce16f5300" providerId="LiveId" clId="{63F78BE4-89AB-4C29-BFB8-640A29DEB94D}" dt="2019-10-14T18:42:31.355" v="49" actId="2696"/>
        <pc:sldMkLst>
          <pc:docMk/>
          <pc:sldMk cId="147842398" sldId="735"/>
        </pc:sldMkLst>
      </pc:sldChg>
      <pc:sldChg chg="del">
        <pc:chgData name="Bruce Telfer" userId="57d10e5ce16f5300" providerId="LiveId" clId="{63F78BE4-89AB-4C29-BFB8-640A29DEB94D}" dt="2019-10-14T19:51:48.576" v="129" actId="2696"/>
        <pc:sldMkLst>
          <pc:docMk/>
          <pc:sldMk cId="126554274" sldId="736"/>
        </pc:sldMkLst>
      </pc:sldChg>
      <pc:sldChg chg="del">
        <pc:chgData name="Bruce Telfer" userId="57d10e5ce16f5300" providerId="LiveId" clId="{63F78BE4-89AB-4C29-BFB8-640A29DEB94D}" dt="2019-10-14T19:51:49.568" v="131" actId="2696"/>
        <pc:sldMkLst>
          <pc:docMk/>
          <pc:sldMk cId="2064155409" sldId="737"/>
        </pc:sldMkLst>
      </pc:sldChg>
      <pc:sldChg chg="del">
        <pc:chgData name="Bruce Telfer" userId="57d10e5ce16f5300" providerId="LiveId" clId="{63F78BE4-89AB-4C29-BFB8-640A29DEB94D}" dt="2019-10-14T19:51:50.035" v="132" actId="2696"/>
        <pc:sldMkLst>
          <pc:docMk/>
          <pc:sldMk cId="2746274528" sldId="738"/>
        </pc:sldMkLst>
      </pc:sldChg>
      <pc:sldChg chg="del">
        <pc:chgData name="Bruce Telfer" userId="57d10e5ce16f5300" providerId="LiveId" clId="{63F78BE4-89AB-4C29-BFB8-640A29DEB94D}" dt="2019-10-14T19:39:45.790" v="125" actId="2696"/>
        <pc:sldMkLst>
          <pc:docMk/>
          <pc:sldMk cId="1604988576" sldId="740"/>
        </pc:sldMkLst>
      </pc:sldChg>
      <pc:sldChg chg="del">
        <pc:chgData name="Bruce Telfer" userId="57d10e5ce16f5300" providerId="LiveId" clId="{63F78BE4-89AB-4C29-BFB8-640A29DEB94D}" dt="2019-10-14T18:42:28.375" v="39" actId="2696"/>
        <pc:sldMkLst>
          <pc:docMk/>
          <pc:sldMk cId="1343658815" sldId="745"/>
        </pc:sldMkLst>
      </pc:sldChg>
      <pc:sldChg chg="del">
        <pc:chgData name="Bruce Telfer" userId="57d10e5ce16f5300" providerId="LiveId" clId="{63F78BE4-89AB-4C29-BFB8-640A29DEB94D}" dt="2019-10-14T18:42:36.006" v="65" actId="2696"/>
        <pc:sldMkLst>
          <pc:docMk/>
          <pc:sldMk cId="1894265098" sldId="746"/>
        </pc:sldMkLst>
      </pc:sldChg>
      <pc:sldChg chg="del">
        <pc:chgData name="Bruce Telfer" userId="57d10e5ce16f5300" providerId="LiveId" clId="{63F78BE4-89AB-4C29-BFB8-640A29DEB94D}" dt="2019-10-14T18:42:31.666" v="50" actId="2696"/>
        <pc:sldMkLst>
          <pc:docMk/>
          <pc:sldMk cId="3850689814" sldId="747"/>
        </pc:sldMkLst>
      </pc:sldChg>
      <pc:sldChg chg="del">
        <pc:chgData name="Bruce Telfer" userId="57d10e5ce16f5300" providerId="LiveId" clId="{63F78BE4-89AB-4C29-BFB8-640A29DEB94D}" dt="2019-10-14T18:42:32.689" v="52" actId="2696"/>
        <pc:sldMkLst>
          <pc:docMk/>
          <pc:sldMk cId="3326578632" sldId="749"/>
        </pc:sldMkLst>
      </pc:sldChg>
      <pc:sldChg chg="del">
        <pc:chgData name="Bruce Telfer" userId="57d10e5ce16f5300" providerId="LiveId" clId="{63F78BE4-89AB-4C29-BFB8-640A29DEB94D}" dt="2019-10-14T18:42:33.138" v="54" actId="2696"/>
        <pc:sldMkLst>
          <pc:docMk/>
          <pc:sldMk cId="3649172391" sldId="751"/>
        </pc:sldMkLst>
      </pc:sldChg>
      <pc:sldChg chg="del">
        <pc:chgData name="Bruce Telfer" userId="57d10e5ce16f5300" providerId="LiveId" clId="{63F78BE4-89AB-4C29-BFB8-640A29DEB94D}" dt="2019-10-14T18:42:32.890" v="53" actId="2696"/>
        <pc:sldMkLst>
          <pc:docMk/>
          <pc:sldMk cId="3573351318" sldId="752"/>
        </pc:sldMkLst>
      </pc:sldChg>
      <pc:sldChg chg="del">
        <pc:chgData name="Bruce Telfer" userId="57d10e5ce16f5300" providerId="LiveId" clId="{63F78BE4-89AB-4C29-BFB8-640A29DEB94D}" dt="2019-10-14T18:42:33.351" v="55" actId="2696"/>
        <pc:sldMkLst>
          <pc:docMk/>
          <pc:sldMk cId="2889968907" sldId="753"/>
        </pc:sldMkLst>
      </pc:sldChg>
      <pc:sldChg chg="del">
        <pc:chgData name="Bruce Telfer" userId="57d10e5ce16f5300" providerId="LiveId" clId="{63F78BE4-89AB-4C29-BFB8-640A29DEB94D}" dt="2019-10-14T18:42:33.599" v="56" actId="2696"/>
        <pc:sldMkLst>
          <pc:docMk/>
          <pc:sldMk cId="1469776979" sldId="754"/>
        </pc:sldMkLst>
      </pc:sldChg>
      <pc:sldChg chg="del">
        <pc:chgData name="Bruce Telfer" userId="57d10e5ce16f5300" providerId="LiveId" clId="{63F78BE4-89AB-4C29-BFB8-640A29DEB94D}" dt="2019-10-14T18:42:33.841" v="57" actId="2696"/>
        <pc:sldMkLst>
          <pc:docMk/>
          <pc:sldMk cId="3391770648" sldId="755"/>
        </pc:sldMkLst>
      </pc:sldChg>
      <pc:sldChg chg="del">
        <pc:chgData name="Bruce Telfer" userId="57d10e5ce16f5300" providerId="LiveId" clId="{63F78BE4-89AB-4C29-BFB8-640A29DEB94D}" dt="2019-10-14T18:42:34.124" v="58" actId="2696"/>
        <pc:sldMkLst>
          <pc:docMk/>
          <pc:sldMk cId="3821851919" sldId="756"/>
        </pc:sldMkLst>
      </pc:sldChg>
      <pc:sldChg chg="del">
        <pc:chgData name="Bruce Telfer" userId="57d10e5ce16f5300" providerId="LiveId" clId="{63F78BE4-89AB-4C29-BFB8-640A29DEB94D}" dt="2019-10-14T19:52:01.958" v="146" actId="2696"/>
        <pc:sldMkLst>
          <pc:docMk/>
          <pc:sldMk cId="3184281980" sldId="758"/>
        </pc:sldMkLst>
      </pc:sldChg>
      <pc:sldChg chg="del">
        <pc:chgData name="Bruce Telfer" userId="57d10e5ce16f5300" providerId="LiveId" clId="{63F78BE4-89AB-4C29-BFB8-640A29DEB94D}" dt="2019-10-14T18:42:32.326" v="51" actId="2696"/>
        <pc:sldMkLst>
          <pc:docMk/>
          <pc:sldMk cId="465762308" sldId="764"/>
        </pc:sldMkLst>
      </pc:sldChg>
      <pc:sldChg chg="del">
        <pc:chgData name="Bruce Telfer" userId="57d10e5ce16f5300" providerId="LiveId" clId="{63F78BE4-89AB-4C29-BFB8-640A29DEB94D}" dt="2019-10-14T18:42:35.397" v="63" actId="2696"/>
        <pc:sldMkLst>
          <pc:docMk/>
          <pc:sldMk cId="2568367926" sldId="767"/>
        </pc:sldMkLst>
      </pc:sldChg>
      <pc:sldChg chg="del">
        <pc:chgData name="Bruce Telfer" userId="57d10e5ce16f5300" providerId="LiveId" clId="{63F78BE4-89AB-4C29-BFB8-640A29DEB94D}" dt="2019-10-14T18:42:35.788" v="64" actId="2696"/>
        <pc:sldMkLst>
          <pc:docMk/>
          <pc:sldMk cId="2064867806" sldId="768"/>
        </pc:sldMkLst>
      </pc:sldChg>
      <pc:sldChg chg="del">
        <pc:chgData name="Bruce Telfer" userId="57d10e5ce16f5300" providerId="LiveId" clId="{63F78BE4-89AB-4C29-BFB8-640A29DEB94D}" dt="2019-10-14T18:42:37.222" v="70" actId="2696"/>
        <pc:sldMkLst>
          <pc:docMk/>
          <pc:sldMk cId="2971084582" sldId="771"/>
        </pc:sldMkLst>
      </pc:sldChg>
      <pc:sldChg chg="del">
        <pc:chgData name="Bruce Telfer" userId="57d10e5ce16f5300" providerId="LiveId" clId="{63F78BE4-89AB-4C29-BFB8-640A29DEB94D}" dt="2019-10-14T18:42:20.652" v="26" actId="2696"/>
        <pc:sldMkLst>
          <pc:docMk/>
          <pc:sldMk cId="4063989265" sldId="773"/>
        </pc:sldMkLst>
      </pc:sldChg>
      <pc:sldChg chg="del">
        <pc:chgData name="Bruce Telfer" userId="57d10e5ce16f5300" providerId="LiveId" clId="{63F78BE4-89AB-4C29-BFB8-640A29DEB94D}" dt="2019-10-14T18:42:38.004" v="73" actId="2696"/>
        <pc:sldMkLst>
          <pc:docMk/>
          <pc:sldMk cId="1654158469" sldId="775"/>
        </pc:sldMkLst>
      </pc:sldChg>
      <pc:sldChg chg="del">
        <pc:chgData name="Bruce Telfer" userId="57d10e5ce16f5300" providerId="LiveId" clId="{63F78BE4-89AB-4C29-BFB8-640A29DEB94D}" dt="2019-10-14T18:42:37.491" v="71" actId="2696"/>
        <pc:sldMkLst>
          <pc:docMk/>
          <pc:sldMk cId="1146225363" sldId="776"/>
        </pc:sldMkLst>
      </pc:sldChg>
      <pc:sldChg chg="del">
        <pc:chgData name="Bruce Telfer" userId="57d10e5ce16f5300" providerId="LiveId" clId="{63F78BE4-89AB-4C29-BFB8-640A29DEB94D}" dt="2019-10-14T18:42:38.982" v="77" actId="2696"/>
        <pc:sldMkLst>
          <pc:docMk/>
          <pc:sldMk cId="3938864941" sldId="777"/>
        </pc:sldMkLst>
      </pc:sldChg>
      <pc:sldChg chg="del">
        <pc:chgData name="Bruce Telfer" userId="57d10e5ce16f5300" providerId="LiveId" clId="{63F78BE4-89AB-4C29-BFB8-640A29DEB94D}" dt="2019-10-14T18:42:38.729" v="76" actId="2696"/>
        <pc:sldMkLst>
          <pc:docMk/>
          <pc:sldMk cId="3884108824" sldId="778"/>
        </pc:sldMkLst>
      </pc:sldChg>
      <pc:sldChg chg="del">
        <pc:chgData name="Bruce Telfer" userId="57d10e5ce16f5300" providerId="LiveId" clId="{63F78BE4-89AB-4C29-BFB8-640A29DEB94D}" dt="2019-10-14T18:42:38.497" v="75" actId="2696"/>
        <pc:sldMkLst>
          <pc:docMk/>
          <pc:sldMk cId="773535134" sldId="779"/>
        </pc:sldMkLst>
      </pc:sldChg>
      <pc:sldChg chg="del">
        <pc:chgData name="Bruce Telfer" userId="57d10e5ce16f5300" providerId="LiveId" clId="{63F78BE4-89AB-4C29-BFB8-640A29DEB94D}" dt="2019-10-14T18:42:38.268" v="74" actId="2696"/>
        <pc:sldMkLst>
          <pc:docMk/>
          <pc:sldMk cId="415397966" sldId="780"/>
        </pc:sldMkLst>
      </pc:sldChg>
      <pc:sldChg chg="del">
        <pc:chgData name="Bruce Telfer" userId="57d10e5ce16f5300" providerId="LiveId" clId="{63F78BE4-89AB-4C29-BFB8-640A29DEB94D}" dt="2019-10-14T18:42:37.754" v="72" actId="2696"/>
        <pc:sldMkLst>
          <pc:docMk/>
          <pc:sldMk cId="328291688" sldId="783"/>
        </pc:sldMkLst>
      </pc:sldChg>
      <pc:sldChg chg="del">
        <pc:chgData name="Bruce Telfer" userId="57d10e5ce16f5300" providerId="LiveId" clId="{63F78BE4-89AB-4C29-BFB8-640A29DEB94D}" dt="2019-10-14T18:42:27.667" v="37" actId="2696"/>
        <pc:sldMkLst>
          <pc:docMk/>
          <pc:sldMk cId="4250090752" sldId="784"/>
        </pc:sldMkLst>
      </pc:sldChg>
      <pc:sldChg chg="del">
        <pc:chgData name="Bruce Telfer" userId="57d10e5ce16f5300" providerId="LiveId" clId="{63F78BE4-89AB-4C29-BFB8-640A29DEB94D}" dt="2019-10-14T18:42:28.047" v="38" actId="2696"/>
        <pc:sldMkLst>
          <pc:docMk/>
          <pc:sldMk cId="2775119848" sldId="785"/>
        </pc:sldMkLst>
      </pc:sldChg>
      <pc:sldChg chg="del">
        <pc:chgData name="Bruce Telfer" userId="57d10e5ce16f5300" providerId="LiveId" clId="{63F78BE4-89AB-4C29-BFB8-640A29DEB94D}" dt="2019-10-14T18:42:29.189" v="41" actId="2696"/>
        <pc:sldMkLst>
          <pc:docMk/>
          <pc:sldMk cId="1753119083" sldId="801"/>
        </pc:sldMkLst>
      </pc:sldChg>
      <pc:sldChg chg="del">
        <pc:chgData name="Bruce Telfer" userId="57d10e5ce16f5300" providerId="LiveId" clId="{63F78BE4-89AB-4C29-BFB8-640A29DEB94D}" dt="2019-10-14T18:42:22.250" v="32" actId="2696"/>
        <pc:sldMkLst>
          <pc:docMk/>
          <pc:sldMk cId="3199547675" sldId="803"/>
        </pc:sldMkLst>
      </pc:sldChg>
      <pc:sldChg chg="del">
        <pc:chgData name="Bruce Telfer" userId="57d10e5ce16f5300" providerId="LiveId" clId="{63F78BE4-89AB-4C29-BFB8-640A29DEB94D}" dt="2019-10-14T19:51:55.166" v="140" actId="2696"/>
        <pc:sldMkLst>
          <pc:docMk/>
          <pc:sldMk cId="926673672" sldId="833"/>
        </pc:sldMkLst>
      </pc:sldChg>
      <pc:sldChg chg="del">
        <pc:chgData name="Bruce Telfer" userId="57d10e5ce16f5300" providerId="LiveId" clId="{63F78BE4-89AB-4C29-BFB8-640A29DEB94D}" dt="2019-10-14T19:51:55.673" v="141" actId="2696"/>
        <pc:sldMkLst>
          <pc:docMk/>
          <pc:sldMk cId="1581796113" sldId="834"/>
        </pc:sldMkLst>
      </pc:sldChg>
      <pc:sldChg chg="add">
        <pc:chgData name="Bruce Telfer" userId="57d10e5ce16f5300" providerId="LiveId" clId="{63F78BE4-89AB-4C29-BFB8-640A29DEB94D}" dt="2019-10-15T19:31:18.695" v="400"/>
        <pc:sldMkLst>
          <pc:docMk/>
          <pc:sldMk cId="2459863935" sldId="843"/>
        </pc:sldMkLst>
      </pc:sldChg>
      <pc:sldChg chg="add">
        <pc:chgData name="Bruce Telfer" userId="57d10e5ce16f5300" providerId="LiveId" clId="{63F78BE4-89AB-4C29-BFB8-640A29DEB94D}" dt="2019-10-14T20:15:45.692" v="167"/>
        <pc:sldMkLst>
          <pc:docMk/>
          <pc:sldMk cId="790204055" sldId="845"/>
        </pc:sldMkLst>
      </pc:sldChg>
      <pc:sldChg chg="add">
        <pc:chgData name="Bruce Telfer" userId="57d10e5ce16f5300" providerId="LiveId" clId="{63F78BE4-89AB-4C29-BFB8-640A29DEB94D}" dt="2019-10-14T20:18:26.322" v="168"/>
        <pc:sldMkLst>
          <pc:docMk/>
          <pc:sldMk cId="778116682" sldId="846"/>
        </pc:sldMkLst>
      </pc:sldChg>
      <pc:sldChg chg="add">
        <pc:chgData name="Bruce Telfer" userId="57d10e5ce16f5300" providerId="LiveId" clId="{63F78BE4-89AB-4C29-BFB8-640A29DEB94D}" dt="2019-10-14T20:18:46.201" v="169"/>
        <pc:sldMkLst>
          <pc:docMk/>
          <pc:sldMk cId="508033203" sldId="847"/>
        </pc:sldMkLst>
      </pc:sldChg>
      <pc:sldChg chg="add">
        <pc:chgData name="Bruce Telfer" userId="57d10e5ce16f5300" providerId="LiveId" clId="{63F78BE4-89AB-4C29-BFB8-640A29DEB94D}" dt="2019-10-14T20:19:07.595" v="170"/>
        <pc:sldMkLst>
          <pc:docMk/>
          <pc:sldMk cId="788671880" sldId="848"/>
        </pc:sldMkLst>
      </pc:sldChg>
      <pc:sldChg chg="add">
        <pc:chgData name="Bruce Telfer" userId="57d10e5ce16f5300" providerId="LiveId" clId="{63F78BE4-89AB-4C29-BFB8-640A29DEB94D}" dt="2019-10-14T20:19:28.029" v="171"/>
        <pc:sldMkLst>
          <pc:docMk/>
          <pc:sldMk cId="398817837" sldId="849"/>
        </pc:sldMkLst>
      </pc:sldChg>
      <pc:sldChg chg="add">
        <pc:chgData name="Bruce Telfer" userId="57d10e5ce16f5300" providerId="LiveId" clId="{63F78BE4-89AB-4C29-BFB8-640A29DEB94D}" dt="2019-10-14T20:19:47.941" v="172"/>
        <pc:sldMkLst>
          <pc:docMk/>
          <pc:sldMk cId="4143500104" sldId="850"/>
        </pc:sldMkLst>
      </pc:sldChg>
      <pc:sldChg chg="add">
        <pc:chgData name="Bruce Telfer" userId="57d10e5ce16f5300" providerId="LiveId" clId="{63F78BE4-89AB-4C29-BFB8-640A29DEB94D}" dt="2019-10-15T20:14:17.778" v="450"/>
        <pc:sldMkLst>
          <pc:docMk/>
          <pc:sldMk cId="4119071247" sldId="856"/>
        </pc:sldMkLst>
      </pc:sldChg>
      <pc:sldChg chg="add">
        <pc:chgData name="Bruce Telfer" userId="57d10e5ce16f5300" providerId="LiveId" clId="{63F78BE4-89AB-4C29-BFB8-640A29DEB94D}" dt="2019-10-15T20:14:31.667" v="451"/>
        <pc:sldMkLst>
          <pc:docMk/>
          <pc:sldMk cId="2493318601" sldId="857"/>
        </pc:sldMkLst>
      </pc:sldChg>
      <pc:sldChg chg="del">
        <pc:chgData name="Bruce Telfer" userId="57d10e5ce16f5300" providerId="LiveId" clId="{63F78BE4-89AB-4C29-BFB8-640A29DEB94D}" dt="2019-10-14T19:51:57.843" v="144" actId="2696"/>
        <pc:sldMkLst>
          <pc:docMk/>
          <pc:sldMk cId="3623448493" sldId="859"/>
        </pc:sldMkLst>
      </pc:sldChg>
      <pc:sldChg chg="add">
        <pc:chgData name="Bruce Telfer" userId="57d10e5ce16f5300" providerId="LiveId" clId="{63F78BE4-89AB-4C29-BFB8-640A29DEB94D}" dt="2019-10-15T20:09:48.906" v="444"/>
        <pc:sldMkLst>
          <pc:docMk/>
          <pc:sldMk cId="2204853810" sldId="866"/>
        </pc:sldMkLst>
      </pc:sldChg>
      <pc:sldChg chg="add">
        <pc:chgData name="Bruce Telfer" userId="57d10e5ce16f5300" providerId="LiveId" clId="{63F78BE4-89AB-4C29-BFB8-640A29DEB94D}" dt="2019-10-15T19:45:34.858" v="427"/>
        <pc:sldMkLst>
          <pc:docMk/>
          <pc:sldMk cId="2346445227" sldId="869"/>
        </pc:sldMkLst>
      </pc:sldChg>
      <pc:sldChg chg="modSp add">
        <pc:chgData name="Bruce Telfer" userId="57d10e5ce16f5300" providerId="LiveId" clId="{63F78BE4-89AB-4C29-BFB8-640A29DEB94D}" dt="2019-10-16T18:01:55.566" v="534" actId="6549"/>
        <pc:sldMkLst>
          <pc:docMk/>
          <pc:sldMk cId="2165201623" sldId="894"/>
        </pc:sldMkLst>
        <pc:spChg chg="mod">
          <ac:chgData name="Bruce Telfer" userId="57d10e5ce16f5300" providerId="LiveId" clId="{63F78BE4-89AB-4C29-BFB8-640A29DEB94D}" dt="2019-10-16T18:01:55.566" v="534" actId="6549"/>
          <ac:spMkLst>
            <pc:docMk/>
            <pc:sldMk cId="2165201623" sldId="894"/>
            <ac:spMk id="2" creationId="{988E3EB1-BF74-4C2E-A747-9D5AD6955609}"/>
          </ac:spMkLst>
        </pc:spChg>
      </pc:sldChg>
      <pc:sldChg chg="modSp add">
        <pc:chgData name="Bruce Telfer" userId="57d10e5ce16f5300" providerId="LiveId" clId="{63F78BE4-89AB-4C29-BFB8-640A29DEB94D}" dt="2019-10-15T20:20:16.365" v="479" actId="1076"/>
        <pc:sldMkLst>
          <pc:docMk/>
          <pc:sldMk cId="1556546566" sldId="895"/>
        </pc:sldMkLst>
        <pc:spChg chg="mod">
          <ac:chgData name="Bruce Telfer" userId="57d10e5ce16f5300" providerId="LiveId" clId="{63F78BE4-89AB-4C29-BFB8-640A29DEB94D}" dt="2019-10-15T20:20:13.001" v="478" actId="1076"/>
          <ac:spMkLst>
            <pc:docMk/>
            <pc:sldMk cId="1556546566" sldId="895"/>
            <ac:spMk id="4" creationId="{22540799-0C7A-4E1A-80AC-257736677DF3}"/>
          </ac:spMkLst>
        </pc:spChg>
        <pc:spChg chg="mod">
          <ac:chgData name="Bruce Telfer" userId="57d10e5ce16f5300" providerId="LiveId" clId="{63F78BE4-89AB-4C29-BFB8-640A29DEB94D}" dt="2019-10-15T20:20:16.365" v="479" actId="1076"/>
          <ac:spMkLst>
            <pc:docMk/>
            <pc:sldMk cId="1556546566" sldId="895"/>
            <ac:spMk id="5" creationId="{7849057C-A381-4C67-AB61-E786110C166F}"/>
          </ac:spMkLst>
        </pc:spChg>
        <pc:picChg chg="mod">
          <ac:chgData name="Bruce Telfer" userId="57d10e5ce16f5300" providerId="LiveId" clId="{63F78BE4-89AB-4C29-BFB8-640A29DEB94D}" dt="2019-10-15T20:18:11.947" v="457" actId="1076"/>
          <ac:picMkLst>
            <pc:docMk/>
            <pc:sldMk cId="1556546566" sldId="895"/>
            <ac:picMk id="3" creationId="{25E9FCB4-35C2-4881-824F-C173B7EC5DAF}"/>
          </ac:picMkLst>
        </pc:picChg>
      </pc:sldChg>
      <pc:sldChg chg="add ord">
        <pc:chgData name="Bruce Telfer" userId="57d10e5ce16f5300" providerId="LiveId" clId="{63F78BE4-89AB-4C29-BFB8-640A29DEB94D}" dt="2019-10-16T18:38:38.150" v="679"/>
        <pc:sldMkLst>
          <pc:docMk/>
          <pc:sldMk cId="2491474040" sldId="898"/>
        </pc:sldMkLst>
      </pc:sldChg>
      <pc:sldChg chg="add">
        <pc:chgData name="Bruce Telfer" userId="57d10e5ce16f5300" providerId="LiveId" clId="{63F78BE4-89AB-4C29-BFB8-640A29DEB94D}" dt="2019-10-16T18:37:32.775" v="677"/>
        <pc:sldMkLst>
          <pc:docMk/>
          <pc:sldMk cId="3951824904" sldId="899"/>
        </pc:sldMkLst>
      </pc:sldChg>
      <pc:sldChg chg="modSp add">
        <pc:chgData name="Bruce Telfer" userId="57d10e5ce16f5300" providerId="LiveId" clId="{63F78BE4-89AB-4C29-BFB8-640A29DEB94D}" dt="2019-10-15T20:02:42.206" v="439" actId="12788"/>
        <pc:sldMkLst>
          <pc:docMk/>
          <pc:sldMk cId="2970601393" sldId="903"/>
        </pc:sldMkLst>
        <pc:picChg chg="mod">
          <ac:chgData name="Bruce Telfer" userId="57d10e5ce16f5300" providerId="LiveId" clId="{63F78BE4-89AB-4C29-BFB8-640A29DEB94D}" dt="2019-10-15T20:02:42.206" v="439" actId="12788"/>
          <ac:picMkLst>
            <pc:docMk/>
            <pc:sldMk cId="2970601393" sldId="903"/>
            <ac:picMk id="3" creationId="{A02EDAC7-6893-42D4-9C2D-AD9782BAA11C}"/>
          </ac:picMkLst>
        </pc:picChg>
      </pc:sldChg>
      <pc:sldChg chg="add">
        <pc:chgData name="Bruce Telfer" userId="57d10e5ce16f5300" providerId="LiveId" clId="{63F78BE4-89AB-4C29-BFB8-640A29DEB94D}" dt="2019-10-15T20:03:33.383" v="440"/>
        <pc:sldMkLst>
          <pc:docMk/>
          <pc:sldMk cId="3250604925" sldId="904"/>
        </pc:sldMkLst>
      </pc:sldChg>
      <pc:sldChg chg="modSp add">
        <pc:chgData name="Bruce Telfer" userId="57d10e5ce16f5300" providerId="LiveId" clId="{63F78BE4-89AB-4C29-BFB8-640A29DEB94D}" dt="2019-10-16T18:34:52.185" v="672" actId="1076"/>
        <pc:sldMkLst>
          <pc:docMk/>
          <pc:sldMk cId="2511812100" sldId="911"/>
        </pc:sldMkLst>
        <pc:spChg chg="mod">
          <ac:chgData name="Bruce Telfer" userId="57d10e5ce16f5300" providerId="LiveId" clId="{63F78BE4-89AB-4C29-BFB8-640A29DEB94D}" dt="2019-10-16T18:34:20.900" v="670" actId="255"/>
          <ac:spMkLst>
            <pc:docMk/>
            <pc:sldMk cId="2511812100" sldId="911"/>
            <ac:spMk id="2" creationId="{0957AF41-2D6C-4A80-8600-4035A7DDABF4}"/>
          </ac:spMkLst>
        </pc:spChg>
        <pc:picChg chg="mod">
          <ac:chgData name="Bruce Telfer" userId="57d10e5ce16f5300" providerId="LiveId" clId="{63F78BE4-89AB-4C29-BFB8-640A29DEB94D}" dt="2019-10-16T18:34:52.185" v="672" actId="1076"/>
          <ac:picMkLst>
            <pc:docMk/>
            <pc:sldMk cId="2511812100" sldId="911"/>
            <ac:picMk id="4" creationId="{E47BE60C-5358-4260-BC73-16689331B6BA}"/>
          </ac:picMkLst>
        </pc:picChg>
      </pc:sldChg>
      <pc:sldChg chg="add">
        <pc:chgData name="Bruce Telfer" userId="57d10e5ce16f5300" providerId="LiveId" clId="{63F78BE4-89AB-4C29-BFB8-640A29DEB94D}" dt="2019-10-16T18:07:06.986" v="545"/>
        <pc:sldMkLst>
          <pc:docMk/>
          <pc:sldMk cId="881867858" sldId="913"/>
        </pc:sldMkLst>
      </pc:sldChg>
      <pc:sldChg chg="modSp add">
        <pc:chgData name="Bruce Telfer" userId="57d10e5ce16f5300" providerId="LiveId" clId="{63F78BE4-89AB-4C29-BFB8-640A29DEB94D}" dt="2019-10-15T20:28:42.157" v="506" actId="20577"/>
        <pc:sldMkLst>
          <pc:docMk/>
          <pc:sldMk cId="3809596616" sldId="915"/>
        </pc:sldMkLst>
        <pc:spChg chg="mod">
          <ac:chgData name="Bruce Telfer" userId="57d10e5ce16f5300" providerId="LiveId" clId="{63F78BE4-89AB-4C29-BFB8-640A29DEB94D}" dt="2019-10-15T20:28:42.157" v="506" actId="20577"/>
          <ac:spMkLst>
            <pc:docMk/>
            <pc:sldMk cId="3809596616" sldId="915"/>
            <ac:spMk id="7" creationId="{04F8029C-F261-4D53-B563-4DD77FF0A61E}"/>
          </ac:spMkLst>
        </pc:spChg>
      </pc:sldChg>
      <pc:sldChg chg="modSp add">
        <pc:chgData name="Bruce Telfer" userId="57d10e5ce16f5300" providerId="LiveId" clId="{63F78BE4-89AB-4C29-BFB8-640A29DEB94D}" dt="2019-10-16T16:02:53.153" v="523"/>
        <pc:sldMkLst>
          <pc:docMk/>
          <pc:sldMk cId="664887852" sldId="923"/>
        </pc:sldMkLst>
        <pc:spChg chg="mod">
          <ac:chgData name="Bruce Telfer" userId="57d10e5ce16f5300" providerId="LiveId" clId="{63F78BE4-89AB-4C29-BFB8-640A29DEB94D}" dt="2019-10-16T15:52:24.094" v="519" actId="122"/>
          <ac:spMkLst>
            <pc:docMk/>
            <pc:sldMk cId="664887852" sldId="923"/>
            <ac:spMk id="4" creationId="{F50221F9-362B-45DF-AD0A-945E9F58B36D}"/>
          </ac:spMkLst>
        </pc:spChg>
        <pc:picChg chg="mod">
          <ac:chgData name="Bruce Telfer" userId="57d10e5ce16f5300" providerId="LiveId" clId="{63F78BE4-89AB-4C29-BFB8-640A29DEB94D}" dt="2019-10-16T16:02:53.153" v="523"/>
          <ac:picMkLst>
            <pc:docMk/>
            <pc:sldMk cId="664887852" sldId="923"/>
            <ac:picMk id="3" creationId="{4A962517-2785-4927-9F55-25E2AA61A1D0}"/>
          </ac:picMkLst>
        </pc:picChg>
      </pc:sldChg>
      <pc:sldChg chg="add">
        <pc:chgData name="Bruce Telfer" userId="57d10e5ce16f5300" providerId="LiveId" clId="{63F78BE4-89AB-4C29-BFB8-640A29DEB94D}" dt="2019-10-16T16:05:09.035" v="525"/>
        <pc:sldMkLst>
          <pc:docMk/>
          <pc:sldMk cId="1827074366" sldId="931"/>
        </pc:sldMkLst>
      </pc:sldChg>
      <pc:sldChg chg="add">
        <pc:chgData name="Bruce Telfer" userId="57d10e5ce16f5300" providerId="LiveId" clId="{63F78BE4-89AB-4C29-BFB8-640A29DEB94D}" dt="2019-10-16T16:05:34.314" v="526"/>
        <pc:sldMkLst>
          <pc:docMk/>
          <pc:sldMk cId="1791520006" sldId="932"/>
        </pc:sldMkLst>
      </pc:sldChg>
      <pc:sldChg chg="modSp add">
        <pc:chgData name="Bruce Telfer" userId="57d10e5ce16f5300" providerId="LiveId" clId="{63F78BE4-89AB-4C29-BFB8-640A29DEB94D}" dt="2019-10-15T19:28:05.678" v="395" actId="14100"/>
        <pc:sldMkLst>
          <pc:docMk/>
          <pc:sldMk cId="3378152241" sldId="935"/>
        </pc:sldMkLst>
        <pc:picChg chg="mod">
          <ac:chgData name="Bruce Telfer" userId="57d10e5ce16f5300" providerId="LiveId" clId="{63F78BE4-89AB-4C29-BFB8-640A29DEB94D}" dt="2019-10-15T19:28:05.678" v="395" actId="14100"/>
          <ac:picMkLst>
            <pc:docMk/>
            <pc:sldMk cId="3378152241" sldId="935"/>
            <ac:picMk id="3" creationId="{1CB85222-26F9-4AAE-AA28-6033140878C5}"/>
          </ac:picMkLst>
        </pc:picChg>
        <pc:picChg chg="mod">
          <ac:chgData name="Bruce Telfer" userId="57d10e5ce16f5300" providerId="LiveId" clId="{63F78BE4-89AB-4C29-BFB8-640A29DEB94D}" dt="2019-10-15T19:28:01.266" v="394" actId="14100"/>
          <ac:picMkLst>
            <pc:docMk/>
            <pc:sldMk cId="3378152241" sldId="935"/>
            <ac:picMk id="6" creationId="{B25297A8-40A6-4A5B-B1C1-ECABC4D8EBF8}"/>
          </ac:picMkLst>
        </pc:picChg>
      </pc:sldChg>
      <pc:sldChg chg="add">
        <pc:chgData name="Bruce Telfer" userId="57d10e5ce16f5300" providerId="LiveId" clId="{63F78BE4-89AB-4C29-BFB8-640A29DEB94D}" dt="2019-10-15T19:29:07.067" v="396"/>
        <pc:sldMkLst>
          <pc:docMk/>
          <pc:sldMk cId="2710668674" sldId="936"/>
        </pc:sldMkLst>
      </pc:sldChg>
      <pc:sldChg chg="add">
        <pc:chgData name="Bruce Telfer" userId="57d10e5ce16f5300" providerId="LiveId" clId="{63F78BE4-89AB-4C29-BFB8-640A29DEB94D}" dt="2019-10-15T19:29:21.571" v="397"/>
        <pc:sldMkLst>
          <pc:docMk/>
          <pc:sldMk cId="3392755211" sldId="937"/>
        </pc:sldMkLst>
      </pc:sldChg>
      <pc:sldChg chg="modSp add">
        <pc:chgData name="Bruce Telfer" userId="57d10e5ce16f5300" providerId="LiveId" clId="{63F78BE4-89AB-4C29-BFB8-640A29DEB94D}" dt="2019-10-15T19:30:27.126" v="399" actId="14100"/>
        <pc:sldMkLst>
          <pc:docMk/>
          <pc:sldMk cId="4067754412" sldId="938"/>
        </pc:sldMkLst>
        <pc:picChg chg="mod">
          <ac:chgData name="Bruce Telfer" userId="57d10e5ce16f5300" providerId="LiveId" clId="{63F78BE4-89AB-4C29-BFB8-640A29DEB94D}" dt="2019-10-15T19:30:27.126" v="399" actId="14100"/>
          <ac:picMkLst>
            <pc:docMk/>
            <pc:sldMk cId="4067754412" sldId="938"/>
            <ac:picMk id="3" creationId="{CF0897B7-5E68-45EF-8427-F4C8DFD0DEBD}"/>
          </ac:picMkLst>
        </pc:picChg>
      </pc:sldChg>
      <pc:sldChg chg="del">
        <pc:chgData name="Bruce Telfer" userId="57d10e5ce16f5300" providerId="LiveId" clId="{63F78BE4-89AB-4C29-BFB8-640A29DEB94D}" dt="2019-10-14T18:42:13.076" v="1" actId="2696"/>
        <pc:sldMkLst>
          <pc:docMk/>
          <pc:sldMk cId="680393866" sldId="952"/>
        </pc:sldMkLst>
      </pc:sldChg>
      <pc:sldChg chg="del">
        <pc:chgData name="Bruce Telfer" userId="57d10e5ce16f5300" providerId="LiveId" clId="{63F78BE4-89AB-4C29-BFB8-640A29DEB94D}" dt="2019-10-14T18:42:14.156" v="3" actId="2696"/>
        <pc:sldMkLst>
          <pc:docMk/>
          <pc:sldMk cId="1140814320" sldId="955"/>
        </pc:sldMkLst>
      </pc:sldChg>
      <pc:sldChg chg="del">
        <pc:chgData name="Bruce Telfer" userId="57d10e5ce16f5300" providerId="LiveId" clId="{63F78BE4-89AB-4C29-BFB8-640A29DEB94D}" dt="2019-10-14T18:42:15.089" v="5" actId="2696"/>
        <pc:sldMkLst>
          <pc:docMk/>
          <pc:sldMk cId="2363960808" sldId="957"/>
        </pc:sldMkLst>
      </pc:sldChg>
      <pc:sldChg chg="del">
        <pc:chgData name="Bruce Telfer" userId="57d10e5ce16f5300" providerId="LiveId" clId="{63F78BE4-89AB-4C29-BFB8-640A29DEB94D}" dt="2019-10-14T18:42:15.446" v="6" actId="2696"/>
        <pc:sldMkLst>
          <pc:docMk/>
          <pc:sldMk cId="655214478" sldId="958"/>
        </pc:sldMkLst>
      </pc:sldChg>
      <pc:sldChg chg="del">
        <pc:chgData name="Bruce Telfer" userId="57d10e5ce16f5300" providerId="LiveId" clId="{63F78BE4-89AB-4C29-BFB8-640A29DEB94D}" dt="2019-10-14T19:29:31.637" v="103" actId="2696"/>
        <pc:sldMkLst>
          <pc:docMk/>
          <pc:sldMk cId="1701551560" sldId="959"/>
        </pc:sldMkLst>
      </pc:sldChg>
      <pc:sldChg chg="del">
        <pc:chgData name="Bruce Telfer" userId="57d10e5ce16f5300" providerId="LiveId" clId="{63F78BE4-89AB-4C29-BFB8-640A29DEB94D}" dt="2019-10-14T19:29:32.661" v="104" actId="2696"/>
        <pc:sldMkLst>
          <pc:docMk/>
          <pc:sldMk cId="140141099" sldId="960"/>
        </pc:sldMkLst>
      </pc:sldChg>
      <pc:sldChg chg="del">
        <pc:chgData name="Bruce Telfer" userId="57d10e5ce16f5300" providerId="LiveId" clId="{63F78BE4-89AB-4C29-BFB8-640A29DEB94D}" dt="2019-10-14T19:29:33.375" v="105" actId="2696"/>
        <pc:sldMkLst>
          <pc:docMk/>
          <pc:sldMk cId="2693360251" sldId="961"/>
        </pc:sldMkLst>
      </pc:sldChg>
      <pc:sldChg chg="del">
        <pc:chgData name="Bruce Telfer" userId="57d10e5ce16f5300" providerId="LiveId" clId="{63F78BE4-89AB-4C29-BFB8-640A29DEB94D}" dt="2019-10-14T18:42:16.843" v="11" actId="2696"/>
        <pc:sldMkLst>
          <pc:docMk/>
          <pc:sldMk cId="3723296388" sldId="962"/>
        </pc:sldMkLst>
      </pc:sldChg>
      <pc:sldChg chg="del">
        <pc:chgData name="Bruce Telfer" userId="57d10e5ce16f5300" providerId="LiveId" clId="{63F78BE4-89AB-4C29-BFB8-640A29DEB94D}" dt="2019-10-14T18:42:17.071" v="12" actId="2696"/>
        <pc:sldMkLst>
          <pc:docMk/>
          <pc:sldMk cId="3987689436" sldId="963"/>
        </pc:sldMkLst>
      </pc:sldChg>
      <pc:sldChg chg="del">
        <pc:chgData name="Bruce Telfer" userId="57d10e5ce16f5300" providerId="LiveId" clId="{63F78BE4-89AB-4C29-BFB8-640A29DEB94D}" dt="2019-10-14T19:39:20.159" v="107" actId="2696"/>
        <pc:sldMkLst>
          <pc:docMk/>
          <pc:sldMk cId="4061146818" sldId="964"/>
        </pc:sldMkLst>
      </pc:sldChg>
      <pc:sldChg chg="del">
        <pc:chgData name="Bruce Telfer" userId="57d10e5ce16f5300" providerId="LiveId" clId="{63F78BE4-89AB-4C29-BFB8-640A29DEB94D}" dt="2019-10-14T19:39:27.474" v="108" actId="2696"/>
        <pc:sldMkLst>
          <pc:docMk/>
          <pc:sldMk cId="3947213148" sldId="965"/>
        </pc:sldMkLst>
      </pc:sldChg>
      <pc:sldChg chg="del">
        <pc:chgData name="Bruce Telfer" userId="57d10e5ce16f5300" providerId="LiveId" clId="{63F78BE4-89AB-4C29-BFB8-640A29DEB94D}" dt="2019-10-14T19:39:29.351" v="109" actId="2696"/>
        <pc:sldMkLst>
          <pc:docMk/>
          <pc:sldMk cId="52571138" sldId="966"/>
        </pc:sldMkLst>
      </pc:sldChg>
      <pc:sldChg chg="del">
        <pc:chgData name="Bruce Telfer" userId="57d10e5ce16f5300" providerId="LiveId" clId="{63F78BE4-89AB-4C29-BFB8-640A29DEB94D}" dt="2019-10-14T19:39:31.122" v="110" actId="2696"/>
        <pc:sldMkLst>
          <pc:docMk/>
          <pc:sldMk cId="2092098424" sldId="967"/>
        </pc:sldMkLst>
      </pc:sldChg>
      <pc:sldChg chg="del">
        <pc:chgData name="Bruce Telfer" userId="57d10e5ce16f5300" providerId="LiveId" clId="{63F78BE4-89AB-4C29-BFB8-640A29DEB94D}" dt="2019-10-14T19:39:32.430" v="111" actId="2696"/>
        <pc:sldMkLst>
          <pc:docMk/>
          <pc:sldMk cId="724366951" sldId="968"/>
        </pc:sldMkLst>
      </pc:sldChg>
      <pc:sldChg chg="del">
        <pc:chgData name="Bruce Telfer" userId="57d10e5ce16f5300" providerId="LiveId" clId="{63F78BE4-89AB-4C29-BFB8-640A29DEB94D}" dt="2019-10-14T19:39:33.180" v="112" actId="2696"/>
        <pc:sldMkLst>
          <pc:docMk/>
          <pc:sldMk cId="3902404645" sldId="969"/>
        </pc:sldMkLst>
      </pc:sldChg>
      <pc:sldChg chg="del">
        <pc:chgData name="Bruce Telfer" userId="57d10e5ce16f5300" providerId="LiveId" clId="{63F78BE4-89AB-4C29-BFB8-640A29DEB94D}" dt="2019-10-14T19:39:35.178" v="113" actId="2696"/>
        <pc:sldMkLst>
          <pc:docMk/>
          <pc:sldMk cId="1038357022" sldId="970"/>
        </pc:sldMkLst>
      </pc:sldChg>
      <pc:sldChg chg="del">
        <pc:chgData name="Bruce Telfer" userId="57d10e5ce16f5300" providerId="LiveId" clId="{63F78BE4-89AB-4C29-BFB8-640A29DEB94D}" dt="2019-10-14T19:39:36.007" v="114" actId="2696"/>
        <pc:sldMkLst>
          <pc:docMk/>
          <pc:sldMk cId="393227768" sldId="971"/>
        </pc:sldMkLst>
      </pc:sldChg>
      <pc:sldChg chg="del">
        <pc:chgData name="Bruce Telfer" userId="57d10e5ce16f5300" providerId="LiveId" clId="{63F78BE4-89AB-4C29-BFB8-640A29DEB94D}" dt="2019-10-14T19:39:36.686" v="115" actId="2696"/>
        <pc:sldMkLst>
          <pc:docMk/>
          <pc:sldMk cId="1043361824" sldId="972"/>
        </pc:sldMkLst>
      </pc:sldChg>
      <pc:sldChg chg="del">
        <pc:chgData name="Bruce Telfer" userId="57d10e5ce16f5300" providerId="LiveId" clId="{63F78BE4-89AB-4C29-BFB8-640A29DEB94D}" dt="2019-10-14T19:39:38.497" v="117" actId="2696"/>
        <pc:sldMkLst>
          <pc:docMk/>
          <pc:sldMk cId="286372614" sldId="974"/>
        </pc:sldMkLst>
      </pc:sldChg>
      <pc:sldChg chg="del">
        <pc:chgData name="Bruce Telfer" userId="57d10e5ce16f5300" providerId="LiveId" clId="{63F78BE4-89AB-4C29-BFB8-640A29DEB94D}" dt="2019-10-14T19:52:31.889" v="152" actId="2696"/>
        <pc:sldMkLst>
          <pc:docMk/>
          <pc:sldMk cId="2048613725" sldId="975"/>
        </pc:sldMkLst>
      </pc:sldChg>
      <pc:sldChg chg="del">
        <pc:chgData name="Bruce Telfer" userId="57d10e5ce16f5300" providerId="LiveId" clId="{63F78BE4-89AB-4C29-BFB8-640A29DEB94D}" dt="2019-10-14T19:39:39.256" v="118" actId="2696"/>
        <pc:sldMkLst>
          <pc:docMk/>
          <pc:sldMk cId="1845799807" sldId="976"/>
        </pc:sldMkLst>
      </pc:sldChg>
      <pc:sldChg chg="del">
        <pc:chgData name="Bruce Telfer" userId="57d10e5ce16f5300" providerId="LiveId" clId="{63F78BE4-89AB-4C29-BFB8-640A29DEB94D}" dt="2019-10-14T19:39:37.385" v="116" actId="2696"/>
        <pc:sldMkLst>
          <pc:docMk/>
          <pc:sldMk cId="3668412900" sldId="977"/>
        </pc:sldMkLst>
      </pc:sldChg>
      <pc:sldChg chg="del">
        <pc:chgData name="Bruce Telfer" userId="57d10e5ce16f5300" providerId="LiveId" clId="{63F78BE4-89AB-4C29-BFB8-640A29DEB94D}" dt="2019-10-14T19:39:53.238" v="126" actId="2696"/>
        <pc:sldMkLst>
          <pc:docMk/>
          <pc:sldMk cId="1066742133" sldId="978"/>
        </pc:sldMkLst>
      </pc:sldChg>
      <pc:sldChg chg="del">
        <pc:chgData name="Bruce Telfer" userId="57d10e5ce16f5300" providerId="LiveId" clId="{63F78BE4-89AB-4C29-BFB8-640A29DEB94D}" dt="2019-10-14T19:51:47.328" v="127" actId="2696"/>
        <pc:sldMkLst>
          <pc:docMk/>
          <pc:sldMk cId="777990900" sldId="979"/>
        </pc:sldMkLst>
      </pc:sldChg>
      <pc:sldChg chg="del">
        <pc:chgData name="Bruce Telfer" userId="57d10e5ce16f5300" providerId="LiveId" clId="{63F78BE4-89AB-4C29-BFB8-640A29DEB94D}" dt="2019-10-14T19:51:50.552" v="133" actId="2696"/>
        <pc:sldMkLst>
          <pc:docMk/>
          <pc:sldMk cId="3204735198" sldId="980"/>
        </pc:sldMkLst>
      </pc:sldChg>
      <pc:sldChg chg="del">
        <pc:chgData name="Bruce Telfer" userId="57d10e5ce16f5300" providerId="LiveId" clId="{63F78BE4-89AB-4C29-BFB8-640A29DEB94D}" dt="2019-10-14T19:51:48.004" v="128" actId="2696"/>
        <pc:sldMkLst>
          <pc:docMk/>
          <pc:sldMk cId="807359732" sldId="981"/>
        </pc:sldMkLst>
      </pc:sldChg>
      <pc:sldChg chg="del">
        <pc:chgData name="Bruce Telfer" userId="57d10e5ce16f5300" providerId="LiveId" clId="{63F78BE4-89AB-4C29-BFB8-640A29DEB94D}" dt="2019-10-14T19:51:49.064" v="130" actId="2696"/>
        <pc:sldMkLst>
          <pc:docMk/>
          <pc:sldMk cId="2605299676" sldId="982"/>
        </pc:sldMkLst>
      </pc:sldChg>
      <pc:sldChg chg="del">
        <pc:chgData name="Bruce Telfer" userId="57d10e5ce16f5300" providerId="LiveId" clId="{63F78BE4-89AB-4C29-BFB8-640A29DEB94D}" dt="2019-10-14T19:51:51.040" v="134" actId="2696"/>
        <pc:sldMkLst>
          <pc:docMk/>
          <pc:sldMk cId="3119763200" sldId="983"/>
        </pc:sldMkLst>
      </pc:sldChg>
      <pc:sldChg chg="del">
        <pc:chgData name="Bruce Telfer" userId="57d10e5ce16f5300" providerId="LiveId" clId="{63F78BE4-89AB-4C29-BFB8-640A29DEB94D}" dt="2019-10-14T19:51:52.495" v="135" actId="2696"/>
        <pc:sldMkLst>
          <pc:docMk/>
          <pc:sldMk cId="960463760" sldId="984"/>
        </pc:sldMkLst>
      </pc:sldChg>
      <pc:sldChg chg="del">
        <pc:chgData name="Bruce Telfer" userId="57d10e5ce16f5300" providerId="LiveId" clId="{63F78BE4-89AB-4C29-BFB8-640A29DEB94D}" dt="2019-10-14T19:51:53.105" v="136" actId="2696"/>
        <pc:sldMkLst>
          <pc:docMk/>
          <pc:sldMk cId="2088961659" sldId="985"/>
        </pc:sldMkLst>
      </pc:sldChg>
      <pc:sldChg chg="del">
        <pc:chgData name="Bruce Telfer" userId="57d10e5ce16f5300" providerId="LiveId" clId="{63F78BE4-89AB-4C29-BFB8-640A29DEB94D}" dt="2019-10-14T19:51:53.658" v="137" actId="2696"/>
        <pc:sldMkLst>
          <pc:docMk/>
          <pc:sldMk cId="2256934628" sldId="986"/>
        </pc:sldMkLst>
      </pc:sldChg>
      <pc:sldChg chg="del">
        <pc:chgData name="Bruce Telfer" userId="57d10e5ce16f5300" providerId="LiveId" clId="{63F78BE4-89AB-4C29-BFB8-640A29DEB94D}" dt="2019-10-14T19:51:54.688" v="139" actId="2696"/>
        <pc:sldMkLst>
          <pc:docMk/>
          <pc:sldMk cId="1049846554" sldId="987"/>
        </pc:sldMkLst>
      </pc:sldChg>
      <pc:sldChg chg="del">
        <pc:chgData name="Bruce Telfer" userId="57d10e5ce16f5300" providerId="LiveId" clId="{63F78BE4-89AB-4C29-BFB8-640A29DEB94D}" dt="2019-10-14T19:51:56.180" v="142" actId="2696"/>
        <pc:sldMkLst>
          <pc:docMk/>
          <pc:sldMk cId="3840887900" sldId="988"/>
        </pc:sldMkLst>
      </pc:sldChg>
      <pc:sldChg chg="del">
        <pc:chgData name="Bruce Telfer" userId="57d10e5ce16f5300" providerId="LiveId" clId="{63F78BE4-89AB-4C29-BFB8-640A29DEB94D}" dt="2019-10-14T19:51:56.849" v="143" actId="2696"/>
        <pc:sldMkLst>
          <pc:docMk/>
          <pc:sldMk cId="1443468378" sldId="989"/>
        </pc:sldMkLst>
      </pc:sldChg>
      <pc:sldChg chg="del">
        <pc:chgData name="Bruce Telfer" userId="57d10e5ce16f5300" providerId="LiveId" clId="{63F78BE4-89AB-4C29-BFB8-640A29DEB94D}" dt="2019-10-14T19:52:01.182" v="145" actId="2696"/>
        <pc:sldMkLst>
          <pc:docMk/>
          <pc:sldMk cId="829395298" sldId="990"/>
        </pc:sldMkLst>
      </pc:sldChg>
      <pc:sldChg chg="add del">
        <pc:chgData name="Bruce Telfer" userId="57d10e5ce16f5300" providerId="LiveId" clId="{63F78BE4-89AB-4C29-BFB8-640A29DEB94D}" dt="2019-10-14T19:52:29.917" v="150" actId="2696"/>
        <pc:sldMkLst>
          <pc:docMk/>
          <pc:sldMk cId="352218283" sldId="991"/>
        </pc:sldMkLst>
      </pc:sldChg>
      <pc:sldChg chg="del">
        <pc:chgData name="Bruce Telfer" userId="57d10e5ce16f5300" providerId="LiveId" clId="{63F78BE4-89AB-4C29-BFB8-640A29DEB94D}" dt="2019-10-14T19:52:02.873" v="147" actId="2696"/>
        <pc:sldMkLst>
          <pc:docMk/>
          <pc:sldMk cId="2292496061" sldId="992"/>
        </pc:sldMkLst>
      </pc:sldChg>
      <pc:sldChg chg="add">
        <pc:chgData name="Bruce Telfer" userId="57d10e5ce16f5300" providerId="LiveId" clId="{63F78BE4-89AB-4C29-BFB8-640A29DEB94D}" dt="2019-10-16T16:02:57.023" v="524"/>
        <pc:sldMkLst>
          <pc:docMk/>
          <pc:sldMk cId="2732874572" sldId="992"/>
        </pc:sldMkLst>
      </pc:sldChg>
      <pc:sldChg chg="del">
        <pc:chgData name="Bruce Telfer" userId="57d10e5ce16f5300" providerId="LiveId" clId="{63F78BE4-89AB-4C29-BFB8-640A29DEB94D}" dt="2019-10-14T19:52:30.681" v="151" actId="2696"/>
        <pc:sldMkLst>
          <pc:docMk/>
          <pc:sldMk cId="1663501057" sldId="993"/>
        </pc:sldMkLst>
      </pc:sldChg>
      <pc:sldChg chg="ord">
        <pc:chgData name="Bruce Telfer" userId="57d10e5ce16f5300" providerId="LiveId" clId="{63F78BE4-89AB-4C29-BFB8-640A29DEB94D}" dt="2019-10-15T11:23:49.633" v="276"/>
        <pc:sldMkLst>
          <pc:docMk/>
          <pc:sldMk cId="851245008" sldId="994"/>
        </pc:sldMkLst>
      </pc:sldChg>
      <pc:sldChg chg="addSp delSp modSp">
        <pc:chgData name="Bruce Telfer" userId="57d10e5ce16f5300" providerId="LiveId" clId="{63F78BE4-89AB-4C29-BFB8-640A29DEB94D}" dt="2019-10-15T19:37:44.363" v="415" actId="478"/>
        <pc:sldMkLst>
          <pc:docMk/>
          <pc:sldMk cId="1003826785" sldId="995"/>
        </pc:sldMkLst>
        <pc:spChg chg="mod">
          <ac:chgData name="Bruce Telfer" userId="57d10e5ce16f5300" providerId="LiveId" clId="{63F78BE4-89AB-4C29-BFB8-640A29DEB94D}" dt="2019-10-15T11:24:11.463" v="280" actId="20577"/>
          <ac:spMkLst>
            <pc:docMk/>
            <pc:sldMk cId="1003826785" sldId="995"/>
            <ac:spMk id="2" creationId="{1DEB0956-6C74-42CB-8FAA-7FC856D618B3}"/>
          </ac:spMkLst>
        </pc:spChg>
        <pc:picChg chg="add del">
          <ac:chgData name="Bruce Telfer" userId="57d10e5ce16f5300" providerId="LiveId" clId="{63F78BE4-89AB-4C29-BFB8-640A29DEB94D}" dt="2019-10-15T19:37:44.363" v="415" actId="478"/>
          <ac:picMkLst>
            <pc:docMk/>
            <pc:sldMk cId="1003826785" sldId="995"/>
            <ac:picMk id="3" creationId="{F52E0870-A198-4356-89B3-5E06042791D1}"/>
          </ac:picMkLst>
        </pc:picChg>
      </pc:sldChg>
      <pc:sldChg chg="ord">
        <pc:chgData name="Bruce Telfer" userId="57d10e5ce16f5300" providerId="LiveId" clId="{63F78BE4-89AB-4C29-BFB8-640A29DEB94D}" dt="2019-10-15T11:24:43.223" v="281"/>
        <pc:sldMkLst>
          <pc:docMk/>
          <pc:sldMk cId="734274022" sldId="999"/>
        </pc:sldMkLst>
      </pc:sldChg>
      <pc:sldChg chg="ord">
        <pc:chgData name="Bruce Telfer" userId="57d10e5ce16f5300" providerId="LiveId" clId="{63F78BE4-89AB-4C29-BFB8-640A29DEB94D}" dt="2019-10-15T11:22:40.273" v="272"/>
        <pc:sldMkLst>
          <pc:docMk/>
          <pc:sldMk cId="2295741885" sldId="1000"/>
        </pc:sldMkLst>
      </pc:sldChg>
      <pc:sldChg chg="ord">
        <pc:chgData name="Bruce Telfer" userId="57d10e5ce16f5300" providerId="LiveId" clId="{63F78BE4-89AB-4C29-BFB8-640A29DEB94D}" dt="2019-10-15T11:25:28.833" v="282"/>
        <pc:sldMkLst>
          <pc:docMk/>
          <pc:sldMk cId="4042458023" sldId="1002"/>
        </pc:sldMkLst>
      </pc:sldChg>
      <pc:sldChg chg="ord">
        <pc:chgData name="Bruce Telfer" userId="57d10e5ce16f5300" providerId="LiveId" clId="{63F78BE4-89AB-4C29-BFB8-640A29DEB94D}" dt="2019-10-15T11:22:54.433" v="273"/>
        <pc:sldMkLst>
          <pc:docMk/>
          <pc:sldMk cId="485456618" sldId="1003"/>
        </pc:sldMkLst>
      </pc:sldChg>
      <pc:sldChg chg="ord">
        <pc:chgData name="Bruce Telfer" userId="57d10e5ce16f5300" providerId="LiveId" clId="{63F78BE4-89AB-4C29-BFB8-640A29DEB94D}" dt="2019-10-15T10:58:44.043" v="180"/>
        <pc:sldMkLst>
          <pc:docMk/>
          <pc:sldMk cId="1542207539" sldId="1004"/>
        </pc:sldMkLst>
      </pc:sldChg>
      <pc:sldChg chg="add del ord">
        <pc:chgData name="Bruce Telfer" userId="57d10e5ce16f5300" providerId="LiveId" clId="{63F78BE4-89AB-4C29-BFB8-640A29DEB94D}" dt="2019-10-14T19:53:22.686" v="153"/>
        <pc:sldMkLst>
          <pc:docMk/>
          <pc:sldMk cId="3608725763" sldId="1005"/>
        </pc:sldMkLst>
      </pc:sldChg>
      <pc:sldChg chg="addSp modSp ord">
        <pc:chgData name="Bruce Telfer" userId="57d10e5ce16f5300" providerId="LiveId" clId="{63F78BE4-89AB-4C29-BFB8-640A29DEB94D}" dt="2019-10-15T11:06:23.328" v="256" actId="14838"/>
        <pc:sldMkLst>
          <pc:docMk/>
          <pc:sldMk cId="4096824568" sldId="1006"/>
        </pc:sldMkLst>
        <pc:spChg chg="mod">
          <ac:chgData name="Bruce Telfer" userId="57d10e5ce16f5300" providerId="LiveId" clId="{63F78BE4-89AB-4C29-BFB8-640A29DEB94D}" dt="2019-10-15T11:06:23.328" v="256" actId="14838"/>
          <ac:spMkLst>
            <pc:docMk/>
            <pc:sldMk cId="4096824568" sldId="1006"/>
            <ac:spMk id="2" creationId="{7D880A46-9C1B-4DCB-964D-2407ECB8C56D}"/>
          </ac:spMkLst>
        </pc:spChg>
        <pc:spChg chg="add mod">
          <ac:chgData name="Bruce Telfer" userId="57d10e5ce16f5300" providerId="LiveId" clId="{63F78BE4-89AB-4C29-BFB8-640A29DEB94D}" dt="2019-10-15T11:05:41.008" v="253" actId="6549"/>
          <ac:spMkLst>
            <pc:docMk/>
            <pc:sldMk cId="4096824568" sldId="1006"/>
            <ac:spMk id="4" creationId="{7AC9A3F9-FBD3-4C70-B048-6B8643D943E4}"/>
          </ac:spMkLst>
        </pc:spChg>
        <pc:spChg chg="add mod">
          <ac:chgData name="Bruce Telfer" userId="57d10e5ce16f5300" providerId="LiveId" clId="{63F78BE4-89AB-4C29-BFB8-640A29DEB94D}" dt="2019-10-15T11:04:28.733" v="248" actId="12788"/>
          <ac:spMkLst>
            <pc:docMk/>
            <pc:sldMk cId="4096824568" sldId="1006"/>
            <ac:spMk id="5" creationId="{7CAFA1CF-9B6C-41A0-8290-EF72BBC2EEE3}"/>
          </ac:spMkLst>
        </pc:spChg>
        <pc:picChg chg="add mod">
          <ac:chgData name="Bruce Telfer" userId="57d10e5ce16f5300" providerId="LiveId" clId="{63F78BE4-89AB-4C29-BFB8-640A29DEB94D}" dt="2019-10-15T11:02:26.394" v="193" actId="1076"/>
          <ac:picMkLst>
            <pc:docMk/>
            <pc:sldMk cId="4096824568" sldId="1006"/>
            <ac:picMk id="3" creationId="{748C2230-A704-4DCC-BE39-B17F23E1E549}"/>
          </ac:picMkLst>
        </pc:picChg>
      </pc:sldChg>
      <pc:sldChg chg="add del">
        <pc:chgData name="Bruce Telfer" userId="57d10e5ce16f5300" providerId="LiveId" clId="{63F78BE4-89AB-4C29-BFB8-640A29DEB94D}" dt="2019-10-14T19:14:02.076" v="96" actId="2696"/>
        <pc:sldMkLst>
          <pc:docMk/>
          <pc:sldMk cId="4149948286" sldId="1007"/>
        </pc:sldMkLst>
      </pc:sldChg>
      <pc:sldChg chg="add del">
        <pc:chgData name="Bruce Telfer" userId="57d10e5ce16f5300" providerId="LiveId" clId="{63F78BE4-89AB-4C29-BFB8-640A29DEB94D}" dt="2019-10-14T19:14:05.895" v="97" actId="2696"/>
        <pc:sldMkLst>
          <pc:docMk/>
          <pc:sldMk cId="536789791" sldId="1008"/>
        </pc:sldMkLst>
      </pc:sldChg>
      <pc:sldChg chg="add del">
        <pc:chgData name="Bruce Telfer" userId="57d10e5ce16f5300" providerId="LiveId" clId="{63F78BE4-89AB-4C29-BFB8-640A29DEB94D}" dt="2019-10-14T19:18:04.359" v="98" actId="2696"/>
        <pc:sldMkLst>
          <pc:docMk/>
          <pc:sldMk cId="3492612003" sldId="1009"/>
        </pc:sldMkLst>
      </pc:sldChg>
      <pc:sldChg chg="del">
        <pc:chgData name="Bruce Telfer" userId="57d10e5ce16f5300" providerId="LiveId" clId="{63F78BE4-89AB-4C29-BFB8-640A29DEB94D}" dt="2019-10-15T10:59:35.398" v="181" actId="2696"/>
        <pc:sldMkLst>
          <pc:docMk/>
          <pc:sldMk cId="2281654775" sldId="1010"/>
        </pc:sldMkLst>
      </pc:sldChg>
      <pc:sldChg chg="add del ord">
        <pc:chgData name="Bruce Telfer" userId="57d10e5ce16f5300" providerId="LiveId" clId="{63F78BE4-89AB-4C29-BFB8-640A29DEB94D}" dt="2019-10-15T10:58:04.153" v="178"/>
        <pc:sldMkLst>
          <pc:docMk/>
          <pc:sldMk cId="1961064429" sldId="1011"/>
        </pc:sldMkLst>
      </pc:sldChg>
      <pc:sldChg chg="add del ord">
        <pc:chgData name="Bruce Telfer" userId="57d10e5ce16f5300" providerId="LiveId" clId="{63F78BE4-89AB-4C29-BFB8-640A29DEB94D}" dt="2019-10-15T10:58:19.703" v="179"/>
        <pc:sldMkLst>
          <pc:docMk/>
          <pc:sldMk cId="2916685712" sldId="1012"/>
        </pc:sldMkLst>
      </pc:sldChg>
      <pc:sldChg chg="add del">
        <pc:chgData name="Bruce Telfer" userId="57d10e5ce16f5300" providerId="LiveId" clId="{63F78BE4-89AB-4C29-BFB8-640A29DEB94D}" dt="2019-10-14T18:44:42.423" v="94"/>
        <pc:sldMkLst>
          <pc:docMk/>
          <pc:sldMk cId="3418464730" sldId="1013"/>
        </pc:sldMkLst>
      </pc:sldChg>
      <pc:sldChg chg="del">
        <pc:chgData name="Bruce Telfer" userId="57d10e5ce16f5300" providerId="LiveId" clId="{63F78BE4-89AB-4C29-BFB8-640A29DEB94D}" dt="2019-10-14T18:42:14.673" v="4" actId="2696"/>
        <pc:sldMkLst>
          <pc:docMk/>
          <pc:sldMk cId="488297548" sldId="1014"/>
        </pc:sldMkLst>
      </pc:sldChg>
      <pc:sldChg chg="del">
        <pc:chgData name="Bruce Telfer" userId="57d10e5ce16f5300" providerId="LiveId" clId="{63F78BE4-89AB-4C29-BFB8-640A29DEB94D}" dt="2019-10-14T18:42:15.770" v="7" actId="2696"/>
        <pc:sldMkLst>
          <pc:docMk/>
          <pc:sldMk cId="2756490817" sldId="1015"/>
        </pc:sldMkLst>
      </pc:sldChg>
      <pc:sldChg chg="del">
        <pc:chgData name="Bruce Telfer" userId="57d10e5ce16f5300" providerId="LiveId" clId="{63F78BE4-89AB-4C29-BFB8-640A29DEB94D}" dt="2019-10-14T18:42:16.063" v="8" actId="2696"/>
        <pc:sldMkLst>
          <pc:docMk/>
          <pc:sldMk cId="3906493781" sldId="1016"/>
        </pc:sldMkLst>
      </pc:sldChg>
      <pc:sldChg chg="del">
        <pc:chgData name="Bruce Telfer" userId="57d10e5ce16f5300" providerId="LiveId" clId="{63F78BE4-89AB-4C29-BFB8-640A29DEB94D}" dt="2019-10-14T18:42:16.328" v="9" actId="2696"/>
        <pc:sldMkLst>
          <pc:docMk/>
          <pc:sldMk cId="1091558229" sldId="1017"/>
        </pc:sldMkLst>
      </pc:sldChg>
      <pc:sldChg chg="del">
        <pc:chgData name="Bruce Telfer" userId="57d10e5ce16f5300" providerId="LiveId" clId="{63F78BE4-89AB-4C29-BFB8-640A29DEB94D}" dt="2019-10-14T18:42:17.809" v="15" actId="2696"/>
        <pc:sldMkLst>
          <pc:docMk/>
          <pc:sldMk cId="997473978" sldId="1019"/>
        </pc:sldMkLst>
      </pc:sldChg>
      <pc:sldChg chg="del">
        <pc:chgData name="Bruce Telfer" userId="57d10e5ce16f5300" providerId="LiveId" clId="{63F78BE4-89AB-4C29-BFB8-640A29DEB94D}" dt="2019-10-14T18:42:18.064" v="16" actId="2696"/>
        <pc:sldMkLst>
          <pc:docMk/>
          <pc:sldMk cId="3855593011" sldId="1020"/>
        </pc:sldMkLst>
      </pc:sldChg>
      <pc:sldChg chg="del">
        <pc:chgData name="Bruce Telfer" userId="57d10e5ce16f5300" providerId="LiveId" clId="{63F78BE4-89AB-4C29-BFB8-640A29DEB94D}" dt="2019-10-14T18:42:17.350" v="13" actId="2696"/>
        <pc:sldMkLst>
          <pc:docMk/>
          <pc:sldMk cId="3191246260" sldId="1021"/>
        </pc:sldMkLst>
      </pc:sldChg>
      <pc:sldChg chg="del">
        <pc:chgData name="Bruce Telfer" userId="57d10e5ce16f5300" providerId="LiveId" clId="{63F78BE4-89AB-4C29-BFB8-640A29DEB94D}" dt="2019-10-14T18:42:21.718" v="30" actId="2696"/>
        <pc:sldMkLst>
          <pc:docMk/>
          <pc:sldMk cId="803536390" sldId="1022"/>
        </pc:sldMkLst>
      </pc:sldChg>
      <pc:sldChg chg="del">
        <pc:chgData name="Bruce Telfer" userId="57d10e5ce16f5300" providerId="LiveId" clId="{63F78BE4-89AB-4C29-BFB8-640A29DEB94D}" dt="2019-10-14T18:42:19.872" v="23" actId="2696"/>
        <pc:sldMkLst>
          <pc:docMk/>
          <pc:sldMk cId="3942558985" sldId="1023"/>
        </pc:sldMkLst>
      </pc:sldChg>
      <pc:sldChg chg="del">
        <pc:chgData name="Bruce Telfer" userId="57d10e5ce16f5300" providerId="LiveId" clId="{63F78BE4-89AB-4C29-BFB8-640A29DEB94D}" dt="2019-10-14T18:42:29.477" v="42" actId="2696"/>
        <pc:sldMkLst>
          <pc:docMk/>
          <pc:sldMk cId="1365925930" sldId="1024"/>
        </pc:sldMkLst>
      </pc:sldChg>
      <pc:sldChg chg="del">
        <pc:chgData name="Bruce Telfer" userId="57d10e5ce16f5300" providerId="LiveId" clId="{63F78BE4-89AB-4C29-BFB8-640A29DEB94D}" dt="2019-10-14T18:42:29.737" v="43" actId="2696"/>
        <pc:sldMkLst>
          <pc:docMk/>
          <pc:sldMk cId="972090188" sldId="1027"/>
        </pc:sldMkLst>
      </pc:sldChg>
      <pc:sldChg chg="del">
        <pc:chgData name="Bruce Telfer" userId="57d10e5ce16f5300" providerId="LiveId" clId="{63F78BE4-89AB-4C29-BFB8-640A29DEB94D}" dt="2019-10-14T18:42:29.997" v="44" actId="2696"/>
        <pc:sldMkLst>
          <pc:docMk/>
          <pc:sldMk cId="299263539" sldId="1029"/>
        </pc:sldMkLst>
      </pc:sldChg>
      <pc:sldChg chg="del">
        <pc:chgData name="Bruce Telfer" userId="57d10e5ce16f5300" providerId="LiveId" clId="{63F78BE4-89AB-4C29-BFB8-640A29DEB94D}" dt="2019-10-14T18:42:30.262" v="45" actId="2696"/>
        <pc:sldMkLst>
          <pc:docMk/>
          <pc:sldMk cId="2144343500" sldId="1030"/>
        </pc:sldMkLst>
      </pc:sldChg>
      <pc:sldChg chg="del">
        <pc:chgData name="Bruce Telfer" userId="57d10e5ce16f5300" providerId="LiveId" clId="{63F78BE4-89AB-4C29-BFB8-640A29DEB94D}" dt="2019-10-14T18:42:20.912" v="27" actId="2696"/>
        <pc:sldMkLst>
          <pc:docMk/>
          <pc:sldMk cId="453041193" sldId="1031"/>
        </pc:sldMkLst>
      </pc:sldChg>
      <pc:sldChg chg="del">
        <pc:chgData name="Bruce Telfer" userId="57d10e5ce16f5300" providerId="LiveId" clId="{63F78BE4-89AB-4C29-BFB8-640A29DEB94D}" dt="2019-10-14T18:42:20.135" v="24" actId="2696"/>
        <pc:sldMkLst>
          <pc:docMk/>
          <pc:sldMk cId="3879515535" sldId="1032"/>
        </pc:sldMkLst>
      </pc:sldChg>
      <pc:sldChg chg="del">
        <pc:chgData name="Bruce Telfer" userId="57d10e5ce16f5300" providerId="LiveId" clId="{63F78BE4-89AB-4C29-BFB8-640A29DEB94D}" dt="2019-10-14T18:42:20.386" v="25" actId="2696"/>
        <pc:sldMkLst>
          <pc:docMk/>
          <pc:sldMk cId="4239345367" sldId="1033"/>
        </pc:sldMkLst>
      </pc:sldChg>
      <pc:sldChg chg="del">
        <pc:chgData name="Bruce Telfer" userId="57d10e5ce16f5300" providerId="LiveId" clId="{63F78BE4-89AB-4C29-BFB8-640A29DEB94D}" dt="2019-10-14T18:42:17.558" v="14" actId="2696"/>
        <pc:sldMkLst>
          <pc:docMk/>
          <pc:sldMk cId="4127810014" sldId="1035"/>
        </pc:sldMkLst>
      </pc:sldChg>
      <pc:sldChg chg="del">
        <pc:chgData name="Bruce Telfer" userId="57d10e5ce16f5300" providerId="LiveId" clId="{63F78BE4-89AB-4C29-BFB8-640A29DEB94D}" dt="2019-10-14T18:42:16.606" v="10" actId="2696"/>
        <pc:sldMkLst>
          <pc:docMk/>
          <pc:sldMk cId="1118086992" sldId="1036"/>
        </pc:sldMkLst>
      </pc:sldChg>
      <pc:sldChg chg="del">
        <pc:chgData name="Bruce Telfer" userId="57d10e5ce16f5300" providerId="LiveId" clId="{63F78BE4-89AB-4C29-BFB8-640A29DEB94D}" dt="2019-10-14T18:42:13.564" v="2" actId="2696"/>
        <pc:sldMkLst>
          <pc:docMk/>
          <pc:sldMk cId="477420579" sldId="1037"/>
        </pc:sldMkLst>
      </pc:sldChg>
      <pc:sldChg chg="del">
        <pc:chgData name="Bruce Telfer" userId="57d10e5ce16f5300" providerId="LiveId" clId="{63F78BE4-89AB-4C29-BFB8-640A29DEB94D}" dt="2019-10-14T18:42:21.452" v="29" actId="2696"/>
        <pc:sldMkLst>
          <pc:docMk/>
          <pc:sldMk cId="1682923676" sldId="1039"/>
        </pc:sldMkLst>
      </pc:sldChg>
      <pc:sldChg chg="del">
        <pc:chgData name="Bruce Telfer" userId="57d10e5ce16f5300" providerId="LiveId" clId="{63F78BE4-89AB-4C29-BFB8-640A29DEB94D}" dt="2019-10-14T18:42:21.988" v="31" actId="2696"/>
        <pc:sldMkLst>
          <pc:docMk/>
          <pc:sldMk cId="2693352976" sldId="1040"/>
        </pc:sldMkLst>
      </pc:sldChg>
      <pc:sldChg chg="del">
        <pc:chgData name="Bruce Telfer" userId="57d10e5ce16f5300" providerId="LiveId" clId="{63F78BE4-89AB-4C29-BFB8-640A29DEB94D}" dt="2019-10-14T18:42:23.325" v="33" actId="2696"/>
        <pc:sldMkLst>
          <pc:docMk/>
          <pc:sldMk cId="1804757958" sldId="1041"/>
        </pc:sldMkLst>
      </pc:sldChg>
      <pc:sldChg chg="del">
        <pc:chgData name="Bruce Telfer" userId="57d10e5ce16f5300" providerId="LiveId" clId="{63F78BE4-89AB-4C29-BFB8-640A29DEB94D}" dt="2019-10-14T18:42:24.008" v="34" actId="2696"/>
        <pc:sldMkLst>
          <pc:docMk/>
          <pc:sldMk cId="4153633226" sldId="1042"/>
        </pc:sldMkLst>
      </pc:sldChg>
      <pc:sldChg chg="del">
        <pc:chgData name="Bruce Telfer" userId="57d10e5ce16f5300" providerId="LiveId" clId="{63F78BE4-89AB-4C29-BFB8-640A29DEB94D}" dt="2019-10-14T18:42:26.715" v="35" actId="2696"/>
        <pc:sldMkLst>
          <pc:docMk/>
          <pc:sldMk cId="287267083" sldId="1043"/>
        </pc:sldMkLst>
      </pc:sldChg>
      <pc:sldChg chg="del">
        <pc:chgData name="Bruce Telfer" userId="57d10e5ce16f5300" providerId="LiveId" clId="{63F78BE4-89AB-4C29-BFB8-640A29DEB94D}" dt="2019-10-14T18:42:27.228" v="36" actId="2696"/>
        <pc:sldMkLst>
          <pc:docMk/>
          <pc:sldMk cId="2145905530" sldId="1044"/>
        </pc:sldMkLst>
      </pc:sldChg>
      <pc:sldChg chg="del">
        <pc:chgData name="Bruce Telfer" userId="57d10e5ce16f5300" providerId="LiveId" clId="{63F78BE4-89AB-4C29-BFB8-640A29DEB94D}" dt="2019-10-14T18:42:30.677" v="46" actId="2696"/>
        <pc:sldMkLst>
          <pc:docMk/>
          <pc:sldMk cId="1262307667" sldId="1045"/>
        </pc:sldMkLst>
      </pc:sldChg>
      <pc:sldChg chg="del">
        <pc:chgData name="Bruce Telfer" userId="57d10e5ce16f5300" providerId="LiveId" clId="{63F78BE4-89AB-4C29-BFB8-640A29DEB94D}" dt="2019-10-14T18:42:30.810" v="47" actId="2696"/>
        <pc:sldMkLst>
          <pc:docMk/>
          <pc:sldMk cId="4235823087" sldId="1046"/>
        </pc:sldMkLst>
      </pc:sldChg>
      <pc:sldChg chg="del">
        <pc:chgData name="Bruce Telfer" userId="57d10e5ce16f5300" providerId="LiveId" clId="{63F78BE4-89AB-4C29-BFB8-640A29DEB94D}" dt="2019-10-14T18:42:31.087" v="48" actId="2696"/>
        <pc:sldMkLst>
          <pc:docMk/>
          <pc:sldMk cId="1173231129" sldId="1047"/>
        </pc:sldMkLst>
      </pc:sldChg>
      <pc:sldChg chg="del">
        <pc:chgData name="Bruce Telfer" userId="57d10e5ce16f5300" providerId="LiveId" clId="{63F78BE4-89AB-4C29-BFB8-640A29DEB94D}" dt="2019-10-14T18:42:34.852" v="61" actId="2696"/>
        <pc:sldMkLst>
          <pc:docMk/>
          <pc:sldMk cId="38486225" sldId="1048"/>
        </pc:sldMkLst>
      </pc:sldChg>
      <pc:sldChg chg="add">
        <pc:chgData name="Bruce Telfer" userId="57d10e5ce16f5300" providerId="LiveId" clId="{63F78BE4-89AB-4C29-BFB8-640A29DEB94D}" dt="2019-10-14T18:48:32.783" v="95"/>
        <pc:sldMkLst>
          <pc:docMk/>
          <pc:sldMk cId="3429584657" sldId="1049"/>
        </pc:sldMkLst>
      </pc:sldChg>
      <pc:sldChg chg="addSp modSp add del">
        <pc:chgData name="Bruce Telfer" userId="57d10e5ce16f5300" providerId="LiveId" clId="{63F78BE4-89AB-4C29-BFB8-640A29DEB94D}" dt="2019-10-15T11:23:04.603" v="274" actId="2696"/>
        <pc:sldMkLst>
          <pc:docMk/>
          <pc:sldMk cId="777146731" sldId="1050"/>
        </pc:sldMkLst>
        <pc:picChg chg="add mod">
          <ac:chgData name="Bruce Telfer" userId="57d10e5ce16f5300" providerId="LiveId" clId="{63F78BE4-89AB-4C29-BFB8-640A29DEB94D}" dt="2019-10-14T19:29:11.165" v="102" actId="14100"/>
          <ac:picMkLst>
            <pc:docMk/>
            <pc:sldMk cId="777146731" sldId="1050"/>
            <ac:picMk id="2" creationId="{5FE809F3-98F1-4E06-A437-60C810C0E5FB}"/>
          </ac:picMkLst>
        </pc:picChg>
      </pc:sldChg>
      <pc:sldChg chg="modSp add">
        <pc:chgData name="Bruce Telfer" userId="57d10e5ce16f5300" providerId="LiveId" clId="{63F78BE4-89AB-4C29-BFB8-640A29DEB94D}" dt="2019-10-15T11:07:35.344" v="269" actId="1076"/>
        <pc:sldMkLst>
          <pc:docMk/>
          <pc:sldMk cId="281589626" sldId="1051"/>
        </pc:sldMkLst>
        <pc:spChg chg="mod">
          <ac:chgData name="Bruce Telfer" userId="57d10e5ce16f5300" providerId="LiveId" clId="{63F78BE4-89AB-4C29-BFB8-640A29DEB94D}" dt="2019-10-15T11:07:35.344" v="269" actId="1076"/>
          <ac:spMkLst>
            <pc:docMk/>
            <pc:sldMk cId="281589626" sldId="1051"/>
            <ac:spMk id="2" creationId="{7D880A46-9C1B-4DCB-964D-2407ECB8C56D}"/>
          </ac:spMkLst>
        </pc:spChg>
      </pc:sldChg>
      <pc:sldChg chg="modSp add ord modAnim">
        <pc:chgData name="Bruce Telfer" userId="57d10e5ce16f5300" providerId="LiveId" clId="{63F78BE4-89AB-4C29-BFB8-640A29DEB94D}" dt="2019-10-15T19:17:20.546" v="366" actId="1076"/>
        <pc:sldMkLst>
          <pc:docMk/>
          <pc:sldMk cId="60035759" sldId="1052"/>
        </pc:sldMkLst>
        <pc:spChg chg="mod">
          <ac:chgData name="Bruce Telfer" userId="57d10e5ce16f5300" providerId="LiveId" clId="{63F78BE4-89AB-4C29-BFB8-640A29DEB94D}" dt="2019-10-15T19:17:11.047" v="365" actId="6549"/>
          <ac:spMkLst>
            <pc:docMk/>
            <pc:sldMk cId="60035759" sldId="1052"/>
            <ac:spMk id="2" creationId="{00000000-0000-0000-0000-000000000000}"/>
          </ac:spMkLst>
        </pc:spChg>
        <pc:spChg chg="mod">
          <ac:chgData name="Bruce Telfer" userId="57d10e5ce16f5300" providerId="LiveId" clId="{63F78BE4-89AB-4C29-BFB8-640A29DEB94D}" dt="2019-10-15T19:17:20.546" v="366" actId="1076"/>
          <ac:spMkLst>
            <pc:docMk/>
            <pc:sldMk cId="60035759" sldId="1052"/>
            <ac:spMk id="3" creationId="{A3086C2C-2DFB-4595-BB28-7793C5466205}"/>
          </ac:spMkLst>
        </pc:spChg>
      </pc:sldChg>
      <pc:sldChg chg="addSp modSp add">
        <pc:chgData name="Bruce Telfer" userId="57d10e5ce16f5300" providerId="LiveId" clId="{63F78BE4-89AB-4C29-BFB8-640A29DEB94D}" dt="2019-10-15T19:37:59.096" v="417" actId="14100"/>
        <pc:sldMkLst>
          <pc:docMk/>
          <pc:sldMk cId="1035466040" sldId="1053"/>
        </pc:sldMkLst>
        <pc:picChg chg="add mod">
          <ac:chgData name="Bruce Telfer" userId="57d10e5ce16f5300" providerId="LiveId" clId="{63F78BE4-89AB-4C29-BFB8-640A29DEB94D}" dt="2019-10-15T19:37:59.096" v="417" actId="14100"/>
          <ac:picMkLst>
            <pc:docMk/>
            <pc:sldMk cId="1035466040" sldId="1053"/>
            <ac:picMk id="2" creationId="{6F316BC7-0DA4-4936-B4A2-AA6A80599091}"/>
          </ac:picMkLst>
        </pc:picChg>
      </pc:sldChg>
      <pc:sldChg chg="add del">
        <pc:chgData name="Bruce Telfer" userId="57d10e5ce16f5300" providerId="LiveId" clId="{63F78BE4-89AB-4C29-BFB8-640A29DEB94D}" dt="2019-10-15T19:37:21.118" v="411" actId="2696"/>
        <pc:sldMkLst>
          <pc:docMk/>
          <pc:sldMk cId="3463141001" sldId="1053"/>
        </pc:sldMkLst>
      </pc:sldChg>
      <pc:sldChg chg="addSp modSp add">
        <pc:chgData name="Bruce Telfer" userId="57d10e5ce16f5300" providerId="LiveId" clId="{63F78BE4-89AB-4C29-BFB8-640A29DEB94D}" dt="2019-10-15T20:26:23.318" v="488" actId="14100"/>
        <pc:sldMkLst>
          <pc:docMk/>
          <pc:sldMk cId="716567714" sldId="1054"/>
        </pc:sldMkLst>
        <pc:spChg chg="add mod">
          <ac:chgData name="Bruce Telfer" userId="57d10e5ce16f5300" providerId="LiveId" clId="{63F78BE4-89AB-4C29-BFB8-640A29DEB94D}" dt="2019-10-15T20:26:23.318" v="488" actId="14100"/>
          <ac:spMkLst>
            <pc:docMk/>
            <pc:sldMk cId="716567714" sldId="1054"/>
            <ac:spMk id="3" creationId="{2CB0A3C1-C2F2-4366-9F36-74B0A0D0F2D1}"/>
          </ac:spMkLst>
        </pc:spChg>
        <pc:picChg chg="add">
          <ac:chgData name="Bruce Telfer" userId="57d10e5ce16f5300" providerId="LiveId" clId="{63F78BE4-89AB-4C29-BFB8-640A29DEB94D}" dt="2019-10-15T20:24:37.356" v="481"/>
          <ac:picMkLst>
            <pc:docMk/>
            <pc:sldMk cId="716567714" sldId="1054"/>
            <ac:picMk id="2" creationId="{A3ED9D66-09FB-47CF-89BC-EE837516AD71}"/>
          </ac:picMkLst>
        </pc:picChg>
      </pc:sldChg>
      <pc:sldChg chg="add">
        <pc:chgData name="Bruce Telfer" userId="57d10e5ce16f5300" providerId="LiveId" clId="{63F78BE4-89AB-4C29-BFB8-640A29DEB94D}" dt="2019-10-15T20:25:41.104" v="484"/>
        <pc:sldMkLst>
          <pc:docMk/>
          <pc:sldMk cId="1517142315" sldId="1055"/>
        </pc:sldMkLst>
      </pc:sldChg>
      <pc:sldChg chg="modSp add">
        <pc:chgData name="Bruce Telfer" userId="57d10e5ce16f5300" providerId="LiveId" clId="{63F78BE4-89AB-4C29-BFB8-640A29DEB94D}" dt="2019-10-15T20:27:30.050" v="494" actId="1076"/>
        <pc:sldMkLst>
          <pc:docMk/>
          <pc:sldMk cId="4085964102" sldId="1056"/>
        </pc:sldMkLst>
        <pc:spChg chg="mod">
          <ac:chgData name="Bruce Telfer" userId="57d10e5ce16f5300" providerId="LiveId" clId="{63F78BE4-89AB-4C29-BFB8-640A29DEB94D}" dt="2019-10-15T20:27:30.050" v="494" actId="1076"/>
          <ac:spMkLst>
            <pc:docMk/>
            <pc:sldMk cId="4085964102" sldId="1056"/>
            <ac:spMk id="3" creationId="{2CB0A3C1-C2F2-4366-9F36-74B0A0D0F2D1}"/>
          </ac:spMkLst>
        </pc:spChg>
      </pc:sldChg>
      <pc:sldChg chg="modSp add">
        <pc:chgData name="Bruce Telfer" userId="57d10e5ce16f5300" providerId="LiveId" clId="{63F78BE4-89AB-4C29-BFB8-640A29DEB94D}" dt="2019-10-16T18:02:53.641" v="539" actId="20577"/>
        <pc:sldMkLst>
          <pc:docMk/>
          <pc:sldMk cId="1543312326" sldId="1057"/>
        </pc:sldMkLst>
        <pc:spChg chg="mod">
          <ac:chgData name="Bruce Telfer" userId="57d10e5ce16f5300" providerId="LiveId" clId="{63F78BE4-89AB-4C29-BFB8-640A29DEB94D}" dt="2019-10-16T18:02:53.641" v="539" actId="20577"/>
          <ac:spMkLst>
            <pc:docMk/>
            <pc:sldMk cId="1543312326" sldId="1057"/>
            <ac:spMk id="2" creationId="{988E3EB1-BF74-4C2E-A747-9D5AD6955609}"/>
          </ac:spMkLst>
        </pc:spChg>
      </pc:sldChg>
      <pc:sldChg chg="add">
        <pc:chgData name="Bruce Telfer" userId="57d10e5ce16f5300" providerId="LiveId" clId="{63F78BE4-89AB-4C29-BFB8-640A29DEB94D}" dt="2019-10-16T18:28:58.326" v="659"/>
        <pc:sldMkLst>
          <pc:docMk/>
          <pc:sldMk cId="2622504802" sldId="1058"/>
        </pc:sldMkLst>
      </pc:sldChg>
      <pc:sldChg chg="add del">
        <pc:chgData name="Bruce Telfer" userId="57d10e5ce16f5300" providerId="LiveId" clId="{63F78BE4-89AB-4C29-BFB8-640A29DEB94D}" dt="2019-10-16T18:26:35.390" v="650" actId="2696"/>
        <pc:sldMkLst>
          <pc:docMk/>
          <pc:sldMk cId="4037389615" sldId="10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29D983-E4E4-49CC-B4CB-A995C931FD36}" type="datetimeFigureOut">
              <a:rPr lang="en-NZ" smtClean="0"/>
              <a:t>18/11/2019</a:t>
            </a:fld>
            <a:endParaRPr lang="en-N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10397A-0961-4E7E-B56C-661695C34191}" type="slidenum">
              <a:rPr lang="en-NZ" smtClean="0"/>
              <a:t>‹#›</a:t>
            </a:fld>
            <a:endParaRPr lang="en-NZ"/>
          </a:p>
        </p:txBody>
      </p:sp>
    </p:spTree>
    <p:extLst>
      <p:ext uri="{BB962C8B-B14F-4D97-AF65-F5344CB8AC3E}">
        <p14:creationId xmlns:p14="http://schemas.microsoft.com/office/powerpoint/2010/main" val="235314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2C47D42-C69B-4D0A-880D-290D536A426F}" type="slidenum">
              <a:rPr lang="en-NZ" smtClean="0"/>
              <a:t>42</a:t>
            </a:fld>
            <a:endParaRPr lang="en-NZ"/>
          </a:p>
        </p:txBody>
      </p:sp>
    </p:spTree>
    <p:extLst>
      <p:ext uri="{BB962C8B-B14F-4D97-AF65-F5344CB8AC3E}">
        <p14:creationId xmlns:p14="http://schemas.microsoft.com/office/powerpoint/2010/main" val="119412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10397A-0961-4E7E-B56C-661695C34191}" type="slidenum">
              <a:rPr lang="en-NZ" smtClean="0"/>
              <a:t>65</a:t>
            </a:fld>
            <a:endParaRPr lang="en-NZ"/>
          </a:p>
        </p:txBody>
      </p:sp>
    </p:spTree>
    <p:extLst>
      <p:ext uri="{BB962C8B-B14F-4D97-AF65-F5344CB8AC3E}">
        <p14:creationId xmlns:p14="http://schemas.microsoft.com/office/powerpoint/2010/main" val="18754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10397A-0961-4E7E-B56C-661695C34191}" type="slidenum">
              <a:rPr lang="en-NZ" smtClean="0"/>
              <a:t>75</a:t>
            </a:fld>
            <a:endParaRPr lang="en-NZ"/>
          </a:p>
        </p:txBody>
      </p:sp>
    </p:spTree>
    <p:extLst>
      <p:ext uri="{BB962C8B-B14F-4D97-AF65-F5344CB8AC3E}">
        <p14:creationId xmlns:p14="http://schemas.microsoft.com/office/powerpoint/2010/main" val="116382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10397A-0961-4E7E-B56C-661695C34191}" type="slidenum">
              <a:rPr lang="en-NZ" smtClean="0"/>
              <a:t>91</a:t>
            </a:fld>
            <a:endParaRPr lang="en-NZ"/>
          </a:p>
        </p:txBody>
      </p:sp>
    </p:spTree>
    <p:extLst>
      <p:ext uri="{BB962C8B-B14F-4D97-AF65-F5344CB8AC3E}">
        <p14:creationId xmlns:p14="http://schemas.microsoft.com/office/powerpoint/2010/main" val="278533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0"/>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499400" indent="0" algn="ctr">
              <a:buNone/>
              <a:defRPr>
                <a:solidFill>
                  <a:schemeClr val="tx1">
                    <a:tint val="75000"/>
                  </a:schemeClr>
                </a:solidFill>
              </a:defRPr>
            </a:lvl2pPr>
            <a:lvl3pPr marL="998799" indent="0" algn="ctr">
              <a:buNone/>
              <a:defRPr>
                <a:solidFill>
                  <a:schemeClr val="tx1">
                    <a:tint val="75000"/>
                  </a:schemeClr>
                </a:solidFill>
              </a:defRPr>
            </a:lvl3pPr>
            <a:lvl4pPr marL="1498199" indent="0" algn="ctr">
              <a:buNone/>
              <a:defRPr>
                <a:solidFill>
                  <a:schemeClr val="tx1">
                    <a:tint val="75000"/>
                  </a:schemeClr>
                </a:solidFill>
              </a:defRPr>
            </a:lvl4pPr>
            <a:lvl5pPr marL="1997598" indent="0" algn="ctr">
              <a:buNone/>
              <a:defRPr>
                <a:solidFill>
                  <a:schemeClr val="tx1">
                    <a:tint val="75000"/>
                  </a:schemeClr>
                </a:solidFill>
              </a:defRPr>
            </a:lvl5pPr>
            <a:lvl6pPr marL="2496998" indent="0" algn="ctr">
              <a:buNone/>
              <a:defRPr>
                <a:solidFill>
                  <a:schemeClr val="tx1">
                    <a:tint val="75000"/>
                  </a:schemeClr>
                </a:solidFill>
              </a:defRPr>
            </a:lvl6pPr>
            <a:lvl7pPr marL="2996397" indent="0" algn="ctr">
              <a:buNone/>
              <a:defRPr>
                <a:solidFill>
                  <a:schemeClr val="tx1">
                    <a:tint val="75000"/>
                  </a:schemeClr>
                </a:solidFill>
              </a:defRPr>
            </a:lvl7pPr>
            <a:lvl8pPr marL="3495797" indent="0" algn="ctr">
              <a:buNone/>
              <a:defRPr>
                <a:solidFill>
                  <a:schemeClr val="tx1">
                    <a:tint val="75000"/>
                  </a:schemeClr>
                </a:solidFill>
              </a:defRPr>
            </a:lvl8pPr>
            <a:lvl9pPr marL="3995196"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18/11/2019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54004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18/11/2019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390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3"/>
            <a:ext cx="2743201"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1"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18/11/2019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71912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18/11/2019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28930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5"/>
            <a:ext cx="10363200" cy="1362075"/>
          </a:xfrm>
        </p:spPr>
        <p:txBody>
          <a:bodyPr anchor="t"/>
          <a:lstStyle>
            <a:lvl1pPr algn="l">
              <a:defRPr sz="4369" b="1" cap="all"/>
            </a:lvl1pPr>
          </a:lstStyle>
          <a:p>
            <a:r>
              <a:rPr lang="en-US"/>
              <a:t>Click to edit Master title style</a:t>
            </a:r>
            <a:endParaRPr lang="en-NZ"/>
          </a:p>
        </p:txBody>
      </p:sp>
      <p:sp>
        <p:nvSpPr>
          <p:cNvPr id="3" name="Text Placeholder 2"/>
          <p:cNvSpPr>
            <a:spLocks noGrp="1"/>
          </p:cNvSpPr>
          <p:nvPr>
            <p:ph type="body" idx="1"/>
          </p:nvPr>
        </p:nvSpPr>
        <p:spPr>
          <a:xfrm>
            <a:off x="963086" y="2906713"/>
            <a:ext cx="10363200" cy="1500187"/>
          </a:xfrm>
        </p:spPr>
        <p:txBody>
          <a:bodyPr anchor="b"/>
          <a:lstStyle>
            <a:lvl1pPr marL="0" indent="0">
              <a:buNone/>
              <a:defRPr sz="2185">
                <a:solidFill>
                  <a:schemeClr val="tx1">
                    <a:tint val="75000"/>
                  </a:schemeClr>
                </a:solidFill>
              </a:defRPr>
            </a:lvl1pPr>
            <a:lvl2pPr marL="499400" indent="0">
              <a:buNone/>
              <a:defRPr sz="1966">
                <a:solidFill>
                  <a:schemeClr val="tx1">
                    <a:tint val="75000"/>
                  </a:schemeClr>
                </a:solidFill>
              </a:defRPr>
            </a:lvl2pPr>
            <a:lvl3pPr marL="998799" indent="0">
              <a:buNone/>
              <a:defRPr sz="1748">
                <a:solidFill>
                  <a:schemeClr val="tx1">
                    <a:tint val="75000"/>
                  </a:schemeClr>
                </a:solidFill>
              </a:defRPr>
            </a:lvl3pPr>
            <a:lvl4pPr marL="1498199" indent="0">
              <a:buNone/>
              <a:defRPr sz="1529">
                <a:solidFill>
                  <a:schemeClr val="tx1">
                    <a:tint val="75000"/>
                  </a:schemeClr>
                </a:solidFill>
              </a:defRPr>
            </a:lvl4pPr>
            <a:lvl5pPr marL="1997598" indent="0">
              <a:buNone/>
              <a:defRPr sz="1529">
                <a:solidFill>
                  <a:schemeClr val="tx1">
                    <a:tint val="75000"/>
                  </a:schemeClr>
                </a:solidFill>
              </a:defRPr>
            </a:lvl5pPr>
            <a:lvl6pPr marL="2496998" indent="0">
              <a:buNone/>
              <a:defRPr sz="1529">
                <a:solidFill>
                  <a:schemeClr val="tx1">
                    <a:tint val="75000"/>
                  </a:schemeClr>
                </a:solidFill>
              </a:defRPr>
            </a:lvl6pPr>
            <a:lvl7pPr marL="2996397" indent="0">
              <a:buNone/>
              <a:defRPr sz="1529">
                <a:solidFill>
                  <a:schemeClr val="tx1">
                    <a:tint val="75000"/>
                  </a:schemeClr>
                </a:solidFill>
              </a:defRPr>
            </a:lvl7pPr>
            <a:lvl8pPr marL="3495797" indent="0">
              <a:buNone/>
              <a:defRPr sz="1529">
                <a:solidFill>
                  <a:schemeClr val="tx1">
                    <a:tint val="75000"/>
                  </a:schemeClr>
                </a:solidFill>
              </a:defRPr>
            </a:lvl8pPr>
            <a:lvl9pPr marL="3995196" indent="0">
              <a:buNone/>
              <a:defRPr sz="15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23EAA3-BD15-4926-B9F0-F5A718D7818B}" type="datetimeFigureOut">
              <a:rPr lang="en-NZ" smtClean="0"/>
              <a:t>18/11/2019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04643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2" y="1600205"/>
            <a:ext cx="5384799" cy="4525963"/>
          </a:xfrm>
        </p:spPr>
        <p:txBody>
          <a:bodyPr/>
          <a:lstStyle>
            <a:lvl1pPr>
              <a:defRPr sz="3058"/>
            </a:lvl1pPr>
            <a:lvl2pPr>
              <a:defRPr sz="2622"/>
            </a:lvl2pPr>
            <a:lvl3pPr>
              <a:defRPr sz="2185"/>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5"/>
            <a:ext cx="5384799" cy="4525963"/>
          </a:xfrm>
        </p:spPr>
        <p:txBody>
          <a:bodyPr/>
          <a:lstStyle>
            <a:lvl1pPr>
              <a:defRPr sz="3058"/>
            </a:lvl1pPr>
            <a:lvl2pPr>
              <a:defRPr sz="2622"/>
            </a:lvl2pPr>
            <a:lvl3pPr>
              <a:defRPr sz="2185"/>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AB23EAA3-BD15-4926-B9F0-F5A718D7818B}" type="datetimeFigureOut">
              <a:rPr lang="en-NZ" smtClean="0"/>
              <a:t>18/11/2019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71272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1" y="1535113"/>
            <a:ext cx="5386918" cy="639762"/>
          </a:xfrm>
        </p:spPr>
        <p:txBody>
          <a:bodyPr anchor="b"/>
          <a:lstStyle>
            <a:lvl1pPr marL="0" indent="0">
              <a:buNone/>
              <a:defRPr sz="2622" b="1"/>
            </a:lvl1pPr>
            <a:lvl2pPr marL="499400" indent="0">
              <a:buNone/>
              <a:defRPr sz="2185" b="1"/>
            </a:lvl2pPr>
            <a:lvl3pPr marL="998799" indent="0">
              <a:buNone/>
              <a:defRPr sz="1966" b="1"/>
            </a:lvl3pPr>
            <a:lvl4pPr marL="1498199" indent="0">
              <a:buNone/>
              <a:defRPr sz="1748" b="1"/>
            </a:lvl4pPr>
            <a:lvl5pPr marL="1997598" indent="0">
              <a:buNone/>
              <a:defRPr sz="1748" b="1"/>
            </a:lvl5pPr>
            <a:lvl6pPr marL="2496998" indent="0">
              <a:buNone/>
              <a:defRPr sz="1748" b="1"/>
            </a:lvl6pPr>
            <a:lvl7pPr marL="2996397" indent="0">
              <a:buNone/>
              <a:defRPr sz="1748" b="1"/>
            </a:lvl7pPr>
            <a:lvl8pPr marL="3495797" indent="0">
              <a:buNone/>
              <a:defRPr sz="1748" b="1"/>
            </a:lvl8pPr>
            <a:lvl9pPr marL="3995196" indent="0">
              <a:buNone/>
              <a:defRPr sz="1748" b="1"/>
            </a:lvl9pPr>
          </a:lstStyle>
          <a:p>
            <a:pPr lvl="0"/>
            <a:r>
              <a:rPr lang="en-US"/>
              <a:t>Click to 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622"/>
            </a:lvl1pPr>
            <a:lvl2pPr>
              <a:defRPr sz="2185"/>
            </a:lvl2pPr>
            <a:lvl3pPr>
              <a:defRPr sz="1966"/>
            </a:lvl3pPr>
            <a:lvl4pPr>
              <a:defRPr sz="1748"/>
            </a:lvl4pPr>
            <a:lvl5pPr>
              <a:defRPr sz="1748"/>
            </a:lvl5pPr>
            <a:lvl6pPr>
              <a:defRPr sz="1748"/>
            </a:lvl6pPr>
            <a:lvl7pPr>
              <a:defRPr sz="1748"/>
            </a:lvl7pPr>
            <a:lvl8pPr>
              <a:defRPr sz="1748"/>
            </a:lvl8pPr>
            <a:lvl9pPr>
              <a:defRPr sz="17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622" b="1"/>
            </a:lvl1pPr>
            <a:lvl2pPr marL="499400" indent="0">
              <a:buNone/>
              <a:defRPr sz="2185" b="1"/>
            </a:lvl2pPr>
            <a:lvl3pPr marL="998799" indent="0">
              <a:buNone/>
              <a:defRPr sz="1966" b="1"/>
            </a:lvl3pPr>
            <a:lvl4pPr marL="1498199" indent="0">
              <a:buNone/>
              <a:defRPr sz="1748" b="1"/>
            </a:lvl4pPr>
            <a:lvl5pPr marL="1997598" indent="0">
              <a:buNone/>
              <a:defRPr sz="1748" b="1"/>
            </a:lvl5pPr>
            <a:lvl6pPr marL="2496998" indent="0">
              <a:buNone/>
              <a:defRPr sz="1748" b="1"/>
            </a:lvl6pPr>
            <a:lvl7pPr marL="2996397" indent="0">
              <a:buNone/>
              <a:defRPr sz="1748" b="1"/>
            </a:lvl7pPr>
            <a:lvl8pPr marL="3495797" indent="0">
              <a:buNone/>
              <a:defRPr sz="1748" b="1"/>
            </a:lvl8pPr>
            <a:lvl9pPr marL="3995196" indent="0">
              <a:buNone/>
              <a:defRPr sz="1748"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622"/>
            </a:lvl1pPr>
            <a:lvl2pPr>
              <a:defRPr sz="2185"/>
            </a:lvl2pPr>
            <a:lvl3pPr>
              <a:defRPr sz="1966"/>
            </a:lvl3pPr>
            <a:lvl4pPr>
              <a:defRPr sz="1748"/>
            </a:lvl4pPr>
            <a:lvl5pPr>
              <a:defRPr sz="1748"/>
            </a:lvl5pPr>
            <a:lvl6pPr>
              <a:defRPr sz="1748"/>
            </a:lvl6pPr>
            <a:lvl7pPr>
              <a:defRPr sz="1748"/>
            </a:lvl7pPr>
            <a:lvl8pPr>
              <a:defRPr sz="1748"/>
            </a:lvl8pPr>
            <a:lvl9pPr>
              <a:defRPr sz="17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AB23EAA3-BD15-4926-B9F0-F5A718D7818B}" type="datetimeFigureOut">
              <a:rPr lang="en-NZ" smtClean="0"/>
              <a:t>18/11/2019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904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AB23EAA3-BD15-4926-B9F0-F5A718D7818B}" type="datetimeFigureOut">
              <a:rPr lang="en-NZ" smtClean="0"/>
              <a:t>18/11/2019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92052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3EAA3-BD15-4926-B9F0-F5A718D7818B}" type="datetimeFigureOut">
              <a:rPr lang="en-NZ" smtClean="0"/>
              <a:t>18/11/2019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7771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3" cy="1162050"/>
          </a:xfrm>
        </p:spPr>
        <p:txBody>
          <a:bodyPr anchor="b"/>
          <a:lstStyle>
            <a:lvl1pPr algn="l">
              <a:defRPr sz="2185" b="1"/>
            </a:lvl1pPr>
          </a:lstStyle>
          <a:p>
            <a:r>
              <a:rPr lang="en-US"/>
              <a:t>Click to edit Master title style</a:t>
            </a:r>
            <a:endParaRPr lang="en-NZ"/>
          </a:p>
        </p:txBody>
      </p:sp>
      <p:sp>
        <p:nvSpPr>
          <p:cNvPr id="3" name="Content Placeholder 2"/>
          <p:cNvSpPr>
            <a:spLocks noGrp="1"/>
          </p:cNvSpPr>
          <p:nvPr>
            <p:ph idx="1"/>
          </p:nvPr>
        </p:nvSpPr>
        <p:spPr>
          <a:xfrm>
            <a:off x="4766733" y="273055"/>
            <a:ext cx="6815667" cy="5853113"/>
          </a:xfrm>
        </p:spPr>
        <p:txBody>
          <a:bodyPr/>
          <a:lstStyle>
            <a:lvl1pPr>
              <a:defRPr sz="3495"/>
            </a:lvl1pPr>
            <a:lvl2pPr>
              <a:defRPr sz="3058"/>
            </a:lvl2pPr>
            <a:lvl3pPr>
              <a:defRPr sz="2622"/>
            </a:lvl3pPr>
            <a:lvl4pPr>
              <a:defRPr sz="2185"/>
            </a:lvl4pPr>
            <a:lvl5pPr>
              <a:defRPr sz="2185"/>
            </a:lvl5pPr>
            <a:lvl6pPr>
              <a:defRPr sz="2185"/>
            </a:lvl6pPr>
            <a:lvl7pPr>
              <a:defRPr sz="2185"/>
            </a:lvl7pPr>
            <a:lvl8pPr>
              <a:defRPr sz="2185"/>
            </a:lvl8pPr>
            <a:lvl9pPr>
              <a:defRPr sz="21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2" y="1435103"/>
            <a:ext cx="4011083" cy="4691063"/>
          </a:xfrm>
        </p:spPr>
        <p:txBody>
          <a:bodyPr/>
          <a:lstStyle>
            <a:lvl1pPr marL="0" indent="0">
              <a:buNone/>
              <a:defRPr sz="1529"/>
            </a:lvl1pPr>
            <a:lvl2pPr marL="499400" indent="0">
              <a:buNone/>
              <a:defRPr sz="1311"/>
            </a:lvl2pPr>
            <a:lvl3pPr marL="998799" indent="0">
              <a:buNone/>
              <a:defRPr sz="1092"/>
            </a:lvl3pPr>
            <a:lvl4pPr marL="1498199" indent="0">
              <a:buNone/>
              <a:defRPr sz="983"/>
            </a:lvl4pPr>
            <a:lvl5pPr marL="1997598" indent="0">
              <a:buNone/>
              <a:defRPr sz="983"/>
            </a:lvl5pPr>
            <a:lvl6pPr marL="2496998" indent="0">
              <a:buNone/>
              <a:defRPr sz="983"/>
            </a:lvl6pPr>
            <a:lvl7pPr marL="2996397" indent="0">
              <a:buNone/>
              <a:defRPr sz="983"/>
            </a:lvl7pPr>
            <a:lvl8pPr marL="3495797" indent="0">
              <a:buNone/>
              <a:defRPr sz="983"/>
            </a:lvl8pPr>
            <a:lvl9pPr marL="3995196" indent="0">
              <a:buNone/>
              <a:defRPr sz="983"/>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18/11/2019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89203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185" b="1"/>
            </a:lvl1pPr>
          </a:lstStyle>
          <a:p>
            <a:r>
              <a:rPr lang="en-US"/>
              <a:t>Click to edit Master title style</a:t>
            </a:r>
            <a:endParaRPr lang="en-NZ"/>
          </a:p>
        </p:txBody>
      </p:sp>
      <p:sp>
        <p:nvSpPr>
          <p:cNvPr id="3" name="Picture Placeholder 2"/>
          <p:cNvSpPr>
            <a:spLocks noGrp="1"/>
          </p:cNvSpPr>
          <p:nvPr>
            <p:ph type="pic" idx="1"/>
          </p:nvPr>
        </p:nvSpPr>
        <p:spPr>
          <a:xfrm>
            <a:off x="2389719" y="612775"/>
            <a:ext cx="7315200" cy="4114800"/>
          </a:xfrm>
        </p:spPr>
        <p:txBody>
          <a:bodyPr/>
          <a:lstStyle>
            <a:lvl1pPr marL="0" indent="0">
              <a:buNone/>
              <a:defRPr sz="3495"/>
            </a:lvl1pPr>
            <a:lvl2pPr marL="499400" indent="0">
              <a:buNone/>
              <a:defRPr sz="3058"/>
            </a:lvl2pPr>
            <a:lvl3pPr marL="998799" indent="0">
              <a:buNone/>
              <a:defRPr sz="2622"/>
            </a:lvl3pPr>
            <a:lvl4pPr marL="1498199" indent="0">
              <a:buNone/>
              <a:defRPr sz="2185"/>
            </a:lvl4pPr>
            <a:lvl5pPr marL="1997598" indent="0">
              <a:buNone/>
              <a:defRPr sz="2185"/>
            </a:lvl5pPr>
            <a:lvl6pPr marL="2496998" indent="0">
              <a:buNone/>
              <a:defRPr sz="2185"/>
            </a:lvl6pPr>
            <a:lvl7pPr marL="2996397" indent="0">
              <a:buNone/>
              <a:defRPr sz="2185"/>
            </a:lvl7pPr>
            <a:lvl8pPr marL="3495797" indent="0">
              <a:buNone/>
              <a:defRPr sz="2185"/>
            </a:lvl8pPr>
            <a:lvl9pPr marL="3995196" indent="0">
              <a:buNone/>
              <a:defRPr sz="2185"/>
            </a:lvl9pPr>
          </a:lstStyle>
          <a:p>
            <a:endParaRPr lang="en-NZ"/>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529"/>
            </a:lvl1pPr>
            <a:lvl2pPr marL="499400" indent="0">
              <a:buNone/>
              <a:defRPr sz="1311"/>
            </a:lvl2pPr>
            <a:lvl3pPr marL="998799" indent="0">
              <a:buNone/>
              <a:defRPr sz="1092"/>
            </a:lvl3pPr>
            <a:lvl4pPr marL="1498199" indent="0">
              <a:buNone/>
              <a:defRPr sz="983"/>
            </a:lvl4pPr>
            <a:lvl5pPr marL="1997598" indent="0">
              <a:buNone/>
              <a:defRPr sz="983"/>
            </a:lvl5pPr>
            <a:lvl6pPr marL="2496998" indent="0">
              <a:buNone/>
              <a:defRPr sz="983"/>
            </a:lvl6pPr>
            <a:lvl7pPr marL="2996397" indent="0">
              <a:buNone/>
              <a:defRPr sz="983"/>
            </a:lvl7pPr>
            <a:lvl8pPr marL="3495797" indent="0">
              <a:buNone/>
              <a:defRPr sz="983"/>
            </a:lvl8pPr>
            <a:lvl9pPr marL="3995196" indent="0">
              <a:buNone/>
              <a:defRPr sz="983"/>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18/11/2019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443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2"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311">
                <a:solidFill>
                  <a:schemeClr val="tx1">
                    <a:tint val="75000"/>
                  </a:schemeClr>
                </a:solidFill>
              </a:defRPr>
            </a:lvl1pPr>
          </a:lstStyle>
          <a:p>
            <a:fld id="{AB23EAA3-BD15-4926-B9F0-F5A718D7818B}" type="datetimeFigureOut">
              <a:rPr lang="en-NZ" smtClean="0"/>
              <a:t>18/11/2019</a:t>
            </a:fld>
            <a:endParaRPr lang="en-NZ"/>
          </a:p>
        </p:txBody>
      </p:sp>
      <p:sp>
        <p:nvSpPr>
          <p:cNvPr id="5" name="Footer Placeholder 4"/>
          <p:cNvSpPr>
            <a:spLocks noGrp="1"/>
          </p:cNvSpPr>
          <p:nvPr>
            <p:ph type="ftr" sz="quarter" idx="3"/>
          </p:nvPr>
        </p:nvSpPr>
        <p:spPr>
          <a:xfrm>
            <a:off x="4165602" y="6356355"/>
            <a:ext cx="3860800" cy="365125"/>
          </a:xfrm>
          <a:prstGeom prst="rect">
            <a:avLst/>
          </a:prstGeom>
        </p:spPr>
        <p:txBody>
          <a:bodyPr vert="horz" lIns="91440" tIns="45720" rIns="91440" bIns="45720" rtlCol="0" anchor="ctr"/>
          <a:lstStyle>
            <a:lvl1pPr algn="ctr">
              <a:defRPr sz="1311">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599" y="6356355"/>
            <a:ext cx="2844800" cy="365125"/>
          </a:xfrm>
          <a:prstGeom prst="rect">
            <a:avLst/>
          </a:prstGeom>
        </p:spPr>
        <p:txBody>
          <a:bodyPr vert="horz" lIns="91440" tIns="45720" rIns="91440" bIns="45720" rtlCol="0" anchor="ctr"/>
          <a:lstStyle>
            <a:lvl1pPr algn="r">
              <a:defRPr sz="1311">
                <a:solidFill>
                  <a:schemeClr val="tx1">
                    <a:tint val="75000"/>
                  </a:schemeClr>
                </a:solidFill>
              </a:defRPr>
            </a:lvl1pPr>
          </a:lstStyle>
          <a:p>
            <a:fld id="{51D18616-54D4-4E54-AEBF-C01716D57C48}" type="slidenum">
              <a:rPr lang="en-NZ" smtClean="0"/>
              <a:t>‹#›</a:t>
            </a:fld>
            <a:endParaRPr lang="en-NZ"/>
          </a:p>
        </p:txBody>
      </p:sp>
    </p:spTree>
    <p:extLst>
      <p:ext uri="{BB962C8B-B14F-4D97-AF65-F5344CB8AC3E}">
        <p14:creationId xmlns:p14="http://schemas.microsoft.com/office/powerpoint/2010/main" val="8398946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98799" rtl="0" eaLnBrk="1" latinLnBrk="0" hangingPunct="1">
        <a:spcBef>
          <a:spcPct val="0"/>
        </a:spcBef>
        <a:buNone/>
        <a:defRPr sz="4806" kern="1200">
          <a:solidFill>
            <a:schemeClr val="tx1"/>
          </a:solidFill>
          <a:latin typeface="+mj-lt"/>
          <a:ea typeface="+mj-ea"/>
          <a:cs typeface="+mj-cs"/>
        </a:defRPr>
      </a:lvl1pPr>
    </p:titleStyle>
    <p:bodyStyle>
      <a:lvl1pPr marL="374550" indent="-374550" algn="l" defTabSz="998799" rtl="0" eaLnBrk="1" latinLnBrk="0" hangingPunct="1">
        <a:spcBef>
          <a:spcPct val="20000"/>
        </a:spcBef>
        <a:buFont typeface="Arial" panose="020B0604020202020204" pitchFamily="34" charset="0"/>
        <a:buChar char="•"/>
        <a:defRPr sz="3495" kern="1200">
          <a:solidFill>
            <a:schemeClr val="tx1"/>
          </a:solidFill>
          <a:latin typeface="+mn-lt"/>
          <a:ea typeface="+mn-ea"/>
          <a:cs typeface="+mn-cs"/>
        </a:defRPr>
      </a:lvl1pPr>
      <a:lvl2pPr marL="811524" indent="-312125" algn="l" defTabSz="998799" rtl="0" eaLnBrk="1" latinLnBrk="0" hangingPunct="1">
        <a:spcBef>
          <a:spcPct val="20000"/>
        </a:spcBef>
        <a:buFont typeface="Arial" panose="020B0604020202020204" pitchFamily="34" charset="0"/>
        <a:buChar char="–"/>
        <a:defRPr sz="3058" kern="1200">
          <a:solidFill>
            <a:schemeClr val="tx1"/>
          </a:solidFill>
          <a:latin typeface="+mn-lt"/>
          <a:ea typeface="+mn-ea"/>
          <a:cs typeface="+mn-cs"/>
        </a:defRPr>
      </a:lvl2pPr>
      <a:lvl3pPr marL="1248499" indent="-249700" algn="l" defTabSz="998799" rtl="0" eaLnBrk="1" latinLnBrk="0" hangingPunct="1">
        <a:spcBef>
          <a:spcPct val="20000"/>
        </a:spcBef>
        <a:buFont typeface="Arial" panose="020B0604020202020204" pitchFamily="34" charset="0"/>
        <a:buChar char="•"/>
        <a:defRPr sz="2622" kern="1200">
          <a:solidFill>
            <a:schemeClr val="tx1"/>
          </a:solidFill>
          <a:latin typeface="+mn-lt"/>
          <a:ea typeface="+mn-ea"/>
          <a:cs typeface="+mn-cs"/>
        </a:defRPr>
      </a:lvl3pPr>
      <a:lvl4pPr marL="17478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4pPr>
      <a:lvl5pPr marL="22472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5pPr>
      <a:lvl6pPr marL="2746698"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6pPr>
      <a:lvl7pPr marL="3246097"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7pPr>
      <a:lvl8pPr marL="3745497"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8pPr>
      <a:lvl9pPr marL="4244896" indent="-249700" algn="l" defTabSz="998799"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9pPr>
    </p:bodyStyle>
    <p:otherStyle>
      <a:defPPr>
        <a:defRPr lang="en-US"/>
      </a:defPPr>
      <a:lvl1pPr marL="0" algn="l" defTabSz="998799" rtl="0" eaLnBrk="1" latinLnBrk="0" hangingPunct="1">
        <a:defRPr sz="1966" kern="1200">
          <a:solidFill>
            <a:schemeClr val="tx1"/>
          </a:solidFill>
          <a:latin typeface="+mn-lt"/>
          <a:ea typeface="+mn-ea"/>
          <a:cs typeface="+mn-cs"/>
        </a:defRPr>
      </a:lvl1pPr>
      <a:lvl2pPr marL="499400" algn="l" defTabSz="998799" rtl="0" eaLnBrk="1" latinLnBrk="0" hangingPunct="1">
        <a:defRPr sz="1966" kern="1200">
          <a:solidFill>
            <a:schemeClr val="tx1"/>
          </a:solidFill>
          <a:latin typeface="+mn-lt"/>
          <a:ea typeface="+mn-ea"/>
          <a:cs typeface="+mn-cs"/>
        </a:defRPr>
      </a:lvl2pPr>
      <a:lvl3pPr marL="998799" algn="l" defTabSz="998799" rtl="0" eaLnBrk="1" latinLnBrk="0" hangingPunct="1">
        <a:defRPr sz="1966" kern="1200">
          <a:solidFill>
            <a:schemeClr val="tx1"/>
          </a:solidFill>
          <a:latin typeface="+mn-lt"/>
          <a:ea typeface="+mn-ea"/>
          <a:cs typeface="+mn-cs"/>
        </a:defRPr>
      </a:lvl3pPr>
      <a:lvl4pPr marL="1498199" algn="l" defTabSz="998799" rtl="0" eaLnBrk="1" latinLnBrk="0" hangingPunct="1">
        <a:defRPr sz="1966" kern="1200">
          <a:solidFill>
            <a:schemeClr val="tx1"/>
          </a:solidFill>
          <a:latin typeface="+mn-lt"/>
          <a:ea typeface="+mn-ea"/>
          <a:cs typeface="+mn-cs"/>
        </a:defRPr>
      </a:lvl4pPr>
      <a:lvl5pPr marL="1997598" algn="l" defTabSz="998799" rtl="0" eaLnBrk="1" latinLnBrk="0" hangingPunct="1">
        <a:defRPr sz="1966" kern="1200">
          <a:solidFill>
            <a:schemeClr val="tx1"/>
          </a:solidFill>
          <a:latin typeface="+mn-lt"/>
          <a:ea typeface="+mn-ea"/>
          <a:cs typeface="+mn-cs"/>
        </a:defRPr>
      </a:lvl5pPr>
      <a:lvl6pPr marL="2496998" algn="l" defTabSz="998799" rtl="0" eaLnBrk="1" latinLnBrk="0" hangingPunct="1">
        <a:defRPr sz="1966" kern="1200">
          <a:solidFill>
            <a:schemeClr val="tx1"/>
          </a:solidFill>
          <a:latin typeface="+mn-lt"/>
          <a:ea typeface="+mn-ea"/>
          <a:cs typeface="+mn-cs"/>
        </a:defRPr>
      </a:lvl6pPr>
      <a:lvl7pPr marL="2996397" algn="l" defTabSz="998799" rtl="0" eaLnBrk="1" latinLnBrk="0" hangingPunct="1">
        <a:defRPr sz="1966" kern="1200">
          <a:solidFill>
            <a:schemeClr val="tx1"/>
          </a:solidFill>
          <a:latin typeface="+mn-lt"/>
          <a:ea typeface="+mn-ea"/>
          <a:cs typeface="+mn-cs"/>
        </a:defRPr>
      </a:lvl7pPr>
      <a:lvl8pPr marL="3495797" algn="l" defTabSz="998799" rtl="0" eaLnBrk="1" latinLnBrk="0" hangingPunct="1">
        <a:defRPr sz="1966" kern="1200">
          <a:solidFill>
            <a:schemeClr val="tx1"/>
          </a:solidFill>
          <a:latin typeface="+mn-lt"/>
          <a:ea typeface="+mn-ea"/>
          <a:cs typeface="+mn-cs"/>
        </a:defRPr>
      </a:lvl8pPr>
      <a:lvl9pPr marL="3995196" algn="l" defTabSz="998799" rtl="0" eaLnBrk="1" latinLnBrk="0" hangingPunct="1">
        <a:defRPr sz="19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7.xml"/><Relationship Id="rId5" Type="http://schemas.microsoft.com/office/2007/relationships/hdphoto" Target="../media/hdphoto39.wdp"/><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7.xml"/><Relationship Id="rId4" Type="http://schemas.microsoft.com/office/2007/relationships/hdphoto" Target="../media/hdphoto47.wdp"/></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76.png"/><Relationship Id="rId4" Type="http://schemas.microsoft.com/office/2007/relationships/hdphoto" Target="../media/hdphoto19.wdp"/></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1.png"/><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87.png"/><Relationship Id="rId4" Type="http://schemas.microsoft.com/office/2007/relationships/hdphoto" Target="../media/hdphoto23.wdp"/></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microsoft.com/office/2007/relationships/hdphoto" Target="../media/hdphoto25.wdp"/></Relationships>
</file>

<file path=ppt/slides/_rels/slide7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microsoft.com/office/2007/relationships/hdphoto" Target="../media/hdphoto27.wdp"/></Relationships>
</file>

<file path=ppt/slides/_rels/slide8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2.wdp"/></Relationships>
</file>

<file path=ppt/slides/_rels/slide9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08.png"/><Relationship Id="rId1" Type="http://schemas.openxmlformats.org/officeDocument/2006/relationships/slideLayout" Target="../slideLayouts/slideLayout7.xml"/><Relationship Id="rId5" Type="http://schemas.microsoft.com/office/2007/relationships/hdphoto" Target="../media/hdphoto34.wdp"/><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15.png"/><Relationship Id="rId1" Type="http://schemas.openxmlformats.org/officeDocument/2006/relationships/slideLayout" Target="../slideLayouts/slideLayout7.xml"/><Relationship Id="rId5" Type="http://schemas.microsoft.com/office/2007/relationships/hdphoto" Target="../media/hdphoto37.wdp"/><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E4718-4D0A-4750-A58B-F45311F64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4" y="-739701"/>
            <a:ext cx="13054061" cy="8337402"/>
          </a:xfrm>
          <a:prstGeom prst="rect">
            <a:avLst/>
          </a:prstGeom>
        </p:spPr>
      </p:pic>
      <p:sp>
        <p:nvSpPr>
          <p:cNvPr id="4" name="TextBox 3">
            <a:extLst>
              <a:ext uri="{FF2B5EF4-FFF2-40B4-BE49-F238E27FC236}">
                <a16:creationId xmlns:a16="http://schemas.microsoft.com/office/drawing/2014/main" id="{00909D61-28A4-4244-91F9-00140E58FBE6}"/>
              </a:ext>
            </a:extLst>
          </p:cNvPr>
          <p:cNvSpPr txBox="1"/>
          <p:nvPr/>
        </p:nvSpPr>
        <p:spPr>
          <a:xfrm>
            <a:off x="1416044" y="6103261"/>
            <a:ext cx="9359913" cy="831894"/>
          </a:xfrm>
          <a:prstGeom prst="rect">
            <a:avLst/>
          </a:prstGeom>
          <a:noFill/>
        </p:spPr>
        <p:txBody>
          <a:bodyPr wrap="square" rtlCol="0">
            <a:spAutoFit/>
          </a:bodyPr>
          <a:lstStyle/>
          <a:p>
            <a:pPr algn="ctr"/>
            <a:r>
              <a:rPr lang="en-US" sz="4806" b="1" dirty="0">
                <a:effectLst>
                  <a:glow rad="101600">
                    <a:schemeClr val="bg1">
                      <a:alpha val="60000"/>
                    </a:schemeClr>
                  </a:glow>
                </a:effectLst>
              </a:rPr>
              <a:t>Current Events and Bible Prophecy</a:t>
            </a:r>
            <a:endParaRPr lang="en-NZ" sz="4806" b="1" dirty="0">
              <a:effectLst>
                <a:glow rad="101600">
                  <a:schemeClr val="bg1">
                    <a:alpha val="60000"/>
                  </a:schemeClr>
                </a:glow>
              </a:effectLst>
            </a:endParaRPr>
          </a:p>
        </p:txBody>
      </p:sp>
    </p:spTree>
    <p:extLst>
      <p:ext uri="{BB962C8B-B14F-4D97-AF65-F5344CB8AC3E}">
        <p14:creationId xmlns:p14="http://schemas.microsoft.com/office/powerpoint/2010/main" val="34184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3DCE1-5CAE-47D0-B1C9-2022AECE2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12192000" cy="4185508"/>
          </a:xfrm>
          <a:prstGeom prst="rect">
            <a:avLst/>
          </a:prstGeom>
        </p:spPr>
      </p:pic>
    </p:spTree>
    <p:extLst>
      <p:ext uri="{BB962C8B-B14F-4D97-AF65-F5344CB8AC3E}">
        <p14:creationId xmlns:p14="http://schemas.microsoft.com/office/powerpoint/2010/main" val="21394656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9A790-0B5E-4B3B-8171-32A07B94B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1" cy="7491031"/>
          </a:xfrm>
          <a:prstGeom prst="rect">
            <a:avLst/>
          </a:prstGeom>
        </p:spPr>
      </p:pic>
      <p:sp>
        <p:nvSpPr>
          <p:cNvPr id="4" name="TextBox 3">
            <a:extLst>
              <a:ext uri="{FF2B5EF4-FFF2-40B4-BE49-F238E27FC236}">
                <a16:creationId xmlns:a16="http://schemas.microsoft.com/office/drawing/2014/main" id="{F7BCAFB9-97A8-46ED-A26F-DEF6D11975EB}"/>
              </a:ext>
            </a:extLst>
          </p:cNvPr>
          <p:cNvSpPr txBox="1"/>
          <p:nvPr/>
        </p:nvSpPr>
        <p:spPr>
          <a:xfrm>
            <a:off x="196895" y="204156"/>
            <a:ext cx="4168701" cy="5403723"/>
          </a:xfrm>
          <a:prstGeom prst="rect">
            <a:avLst/>
          </a:prstGeom>
          <a:noFill/>
        </p:spPr>
        <p:txBody>
          <a:bodyPr wrap="square" rtlCol="0">
            <a:spAutoFit/>
          </a:bodyPr>
          <a:lstStyle/>
          <a:p>
            <a:r>
              <a:rPr lang="en-US" sz="3932" dirty="0">
                <a:effectLst>
                  <a:glow rad="101600">
                    <a:schemeClr val="bg1">
                      <a:alpha val="60000"/>
                    </a:schemeClr>
                  </a:glow>
                </a:effectLst>
              </a:rPr>
              <a:t>We shall propose further cooperative efforts between all nations in weather predictions and eventually </a:t>
            </a:r>
          </a:p>
          <a:p>
            <a:r>
              <a:rPr lang="en-US" sz="3932" dirty="0">
                <a:effectLst>
                  <a:glow rad="101600">
                    <a:schemeClr val="bg1">
                      <a:alpha val="60000"/>
                    </a:schemeClr>
                  </a:glow>
                </a:effectLst>
              </a:rPr>
              <a:t>weather control. </a:t>
            </a:r>
          </a:p>
          <a:p>
            <a:r>
              <a:rPr lang="en-US" sz="3495" i="1" dirty="0">
                <a:effectLst>
                  <a:glow rad="101600">
                    <a:schemeClr val="bg1">
                      <a:alpha val="60000"/>
                    </a:schemeClr>
                  </a:glow>
                </a:effectLst>
              </a:rPr>
              <a:t>J. K. Kennedy</a:t>
            </a:r>
          </a:p>
          <a:p>
            <a:r>
              <a:rPr lang="en-US" sz="3495" i="1" dirty="0">
                <a:effectLst>
                  <a:glow rad="101600">
                    <a:schemeClr val="bg1">
                      <a:alpha val="60000"/>
                    </a:schemeClr>
                  </a:glow>
                </a:effectLst>
              </a:rPr>
              <a:t>Sept. 25, 1961.</a:t>
            </a:r>
            <a:endParaRPr lang="en-NZ" sz="3495" i="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D11B3830-FB29-43EB-91AD-A1FCE0E62350}"/>
              </a:ext>
            </a:extLst>
          </p:cNvPr>
          <p:cNvSpPr txBox="1"/>
          <p:nvPr/>
        </p:nvSpPr>
        <p:spPr>
          <a:xfrm>
            <a:off x="8534297" y="440120"/>
            <a:ext cx="3067535" cy="1437060"/>
          </a:xfrm>
          <a:prstGeom prst="rect">
            <a:avLst/>
          </a:prstGeom>
          <a:noFill/>
        </p:spPr>
        <p:txBody>
          <a:bodyPr wrap="square" rtlCol="0">
            <a:spAutoFit/>
          </a:bodyPr>
          <a:lstStyle/>
          <a:p>
            <a:pPr algn="ctr"/>
            <a:r>
              <a:rPr lang="en-US" sz="4369" b="1" dirty="0">
                <a:effectLst>
                  <a:glow rad="101600">
                    <a:schemeClr val="bg1">
                      <a:alpha val="60000"/>
                    </a:schemeClr>
                  </a:glow>
                </a:effectLst>
              </a:rPr>
              <a:t>Weather Control</a:t>
            </a:r>
            <a:endParaRPr lang="en-NZ" sz="4369" b="1" dirty="0">
              <a:effectLst>
                <a:glow rad="101600">
                  <a:schemeClr val="bg1">
                    <a:alpha val="60000"/>
                  </a:schemeClr>
                </a:glow>
              </a:effectLst>
            </a:endParaRPr>
          </a:p>
        </p:txBody>
      </p:sp>
    </p:spTree>
    <p:extLst>
      <p:ext uri="{BB962C8B-B14F-4D97-AF65-F5344CB8AC3E}">
        <p14:creationId xmlns:p14="http://schemas.microsoft.com/office/powerpoint/2010/main" val="2732874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9A7F2-77D9-458F-BBCB-0859ED5718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629335"/>
            <a:ext cx="12192001" cy="990606"/>
          </a:xfrm>
          <a:prstGeom prst="rect">
            <a:avLst/>
          </a:prstGeom>
        </p:spPr>
      </p:pic>
      <p:pic>
        <p:nvPicPr>
          <p:cNvPr id="5" name="Picture 4">
            <a:extLst>
              <a:ext uri="{FF2B5EF4-FFF2-40B4-BE49-F238E27FC236}">
                <a16:creationId xmlns:a16="http://schemas.microsoft.com/office/drawing/2014/main" id="{D15AD6F7-BE36-4D66-A809-C368B5E2E84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574" y="1619941"/>
            <a:ext cx="12211151" cy="3618118"/>
          </a:xfrm>
          <a:prstGeom prst="rect">
            <a:avLst/>
          </a:prstGeom>
        </p:spPr>
      </p:pic>
    </p:spTree>
    <p:extLst>
      <p:ext uri="{BB962C8B-B14F-4D97-AF65-F5344CB8AC3E}">
        <p14:creationId xmlns:p14="http://schemas.microsoft.com/office/powerpoint/2010/main" val="18270743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0FC5E-9736-4480-B948-287F78C716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518775"/>
            <a:ext cx="12195754" cy="5661398"/>
          </a:xfrm>
          <a:prstGeom prst="rect">
            <a:avLst/>
          </a:prstGeom>
        </p:spPr>
      </p:pic>
    </p:spTree>
    <p:extLst>
      <p:ext uri="{BB962C8B-B14F-4D97-AF65-F5344CB8AC3E}">
        <p14:creationId xmlns:p14="http://schemas.microsoft.com/office/powerpoint/2010/main" val="17915200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0F0B84-4B12-468D-96CA-1454415D2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2" cy="7491031"/>
          </a:xfrm>
          <a:prstGeom prst="rect">
            <a:avLst/>
          </a:prstGeom>
        </p:spPr>
      </p:pic>
      <p:sp>
        <p:nvSpPr>
          <p:cNvPr id="2" name="TextBox 1">
            <a:extLst>
              <a:ext uri="{FF2B5EF4-FFF2-40B4-BE49-F238E27FC236}">
                <a16:creationId xmlns:a16="http://schemas.microsoft.com/office/drawing/2014/main" id="{988E3EB1-BF74-4C2E-A747-9D5AD6955609}"/>
              </a:ext>
            </a:extLst>
          </p:cNvPr>
          <p:cNvSpPr txBox="1"/>
          <p:nvPr/>
        </p:nvSpPr>
        <p:spPr>
          <a:xfrm>
            <a:off x="26638" y="-13567"/>
            <a:ext cx="12034174" cy="2512739"/>
          </a:xfrm>
          <a:prstGeom prst="rect">
            <a:avLst/>
          </a:prstGeom>
          <a:noFill/>
        </p:spPr>
        <p:txBody>
          <a:bodyPr wrap="square" rtlCol="0">
            <a:spAutoFit/>
          </a:bodyPr>
          <a:lstStyle/>
          <a:p>
            <a:pPr algn="ctr"/>
            <a:r>
              <a:rPr lang="en-US" sz="3932" dirty="0">
                <a:effectLst>
                  <a:glow rad="101600">
                    <a:schemeClr val="bg1">
                      <a:alpha val="60000"/>
                    </a:schemeClr>
                  </a:glow>
                </a:effectLst>
              </a:rPr>
              <a:t>Weather modification will become a part of domestic and international security and could be done unilaterally… </a:t>
            </a:r>
          </a:p>
          <a:p>
            <a:pPr algn="ctr"/>
            <a:r>
              <a:rPr lang="en-US" sz="3932" dirty="0">
                <a:effectLst>
                  <a:glow rad="101600">
                    <a:schemeClr val="bg1">
                      <a:alpha val="60000"/>
                    </a:schemeClr>
                  </a:glow>
                </a:effectLst>
              </a:rPr>
              <a:t>It could have offensive and defensive applications and even be used for deterrence purposes. </a:t>
            </a:r>
            <a:endParaRPr lang="en-AU" sz="3932" dirty="0">
              <a:effectLst>
                <a:glow rad="101600">
                  <a:schemeClr val="bg1">
                    <a:alpha val="60000"/>
                  </a:schemeClr>
                </a:glow>
              </a:effectLst>
            </a:endParaRPr>
          </a:p>
        </p:txBody>
      </p:sp>
    </p:spTree>
    <p:extLst>
      <p:ext uri="{BB962C8B-B14F-4D97-AF65-F5344CB8AC3E}">
        <p14:creationId xmlns:p14="http://schemas.microsoft.com/office/powerpoint/2010/main" val="2165201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0F0B84-4B12-468D-96CA-1454415D2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2" cy="7491031"/>
          </a:xfrm>
          <a:prstGeom prst="rect">
            <a:avLst/>
          </a:prstGeom>
        </p:spPr>
      </p:pic>
      <p:sp>
        <p:nvSpPr>
          <p:cNvPr id="2" name="TextBox 1">
            <a:extLst>
              <a:ext uri="{FF2B5EF4-FFF2-40B4-BE49-F238E27FC236}">
                <a16:creationId xmlns:a16="http://schemas.microsoft.com/office/drawing/2014/main" id="{988E3EB1-BF74-4C2E-A747-9D5AD6955609}"/>
              </a:ext>
            </a:extLst>
          </p:cNvPr>
          <p:cNvSpPr txBox="1"/>
          <p:nvPr/>
        </p:nvSpPr>
        <p:spPr>
          <a:xfrm>
            <a:off x="157826" y="-6660"/>
            <a:ext cx="12034174" cy="3050579"/>
          </a:xfrm>
          <a:prstGeom prst="rect">
            <a:avLst/>
          </a:prstGeom>
          <a:noFill/>
        </p:spPr>
        <p:txBody>
          <a:bodyPr wrap="square" rtlCol="0">
            <a:spAutoFit/>
          </a:bodyPr>
          <a:lstStyle/>
          <a:p>
            <a:pPr algn="ctr"/>
            <a:r>
              <a:rPr lang="en-US" sz="3932" dirty="0">
                <a:effectLst>
                  <a:glow rad="101600">
                    <a:schemeClr val="bg1">
                      <a:alpha val="60000"/>
                    </a:schemeClr>
                  </a:glow>
                </a:effectLst>
              </a:rPr>
              <a:t>The ability to generate precipitation, </a:t>
            </a:r>
          </a:p>
          <a:p>
            <a:pPr algn="ctr"/>
            <a:r>
              <a:rPr lang="en-US" sz="3932" dirty="0">
                <a:effectLst>
                  <a:glow rad="101600">
                    <a:schemeClr val="bg1">
                      <a:alpha val="60000"/>
                    </a:schemeClr>
                  </a:glow>
                </a:effectLst>
              </a:rPr>
              <a:t>fog and storms on earth or to modify space weather… </a:t>
            </a:r>
          </a:p>
          <a:p>
            <a:pPr algn="ctr"/>
            <a:r>
              <a:rPr lang="en-US" sz="3932" b="1" dirty="0">
                <a:solidFill>
                  <a:srgbClr val="FFFF00"/>
                </a:solidFill>
                <a:effectLst>
                  <a:glow rad="101600">
                    <a:schemeClr val="bg1">
                      <a:alpha val="60000"/>
                    </a:schemeClr>
                  </a:glow>
                </a:effectLst>
              </a:rPr>
              <a:t>and the production of artificial weather all are </a:t>
            </a:r>
          </a:p>
          <a:p>
            <a:pPr algn="ctr"/>
            <a:r>
              <a:rPr lang="en-US" sz="3932" b="1" dirty="0">
                <a:solidFill>
                  <a:srgbClr val="FFFF00"/>
                </a:solidFill>
                <a:effectLst>
                  <a:glow rad="101600">
                    <a:schemeClr val="bg1">
                      <a:alpha val="60000"/>
                    </a:schemeClr>
                  </a:glow>
                </a:effectLst>
              </a:rPr>
              <a:t>a part of an integrated set of [military] technologies. </a:t>
            </a:r>
          </a:p>
          <a:p>
            <a:pPr algn="ctr"/>
            <a:r>
              <a:rPr lang="en-US" sz="3495" i="1" dirty="0">
                <a:effectLst>
                  <a:glow rad="101600">
                    <a:schemeClr val="bg1">
                      <a:alpha val="60000"/>
                    </a:schemeClr>
                  </a:glow>
                </a:effectLst>
              </a:rPr>
              <a:t>US Air Force document AF 2025 Final Report.</a:t>
            </a:r>
            <a:endParaRPr lang="en-AU" sz="3495" dirty="0">
              <a:effectLst>
                <a:glow rad="101600">
                  <a:schemeClr val="bg1">
                    <a:alpha val="60000"/>
                  </a:schemeClr>
                </a:glow>
              </a:effectLst>
            </a:endParaRPr>
          </a:p>
        </p:txBody>
      </p:sp>
    </p:spTree>
    <p:extLst>
      <p:ext uri="{BB962C8B-B14F-4D97-AF65-F5344CB8AC3E}">
        <p14:creationId xmlns:p14="http://schemas.microsoft.com/office/powerpoint/2010/main" val="15433123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thelastgreatstand.com/wp-content/uploads/2016/02/Manhattan-2-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6982"/>
            <a:ext cx="12192001" cy="7376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55371" y="1462631"/>
            <a:ext cx="8652021" cy="1437060"/>
          </a:xfrm>
          <a:prstGeom prst="rect">
            <a:avLst/>
          </a:prstGeom>
          <a:noFill/>
        </p:spPr>
        <p:txBody>
          <a:bodyPr wrap="square" rtlCol="0">
            <a:spAutoFit/>
          </a:bodyPr>
          <a:lstStyle/>
          <a:p>
            <a:pPr algn="ctr"/>
            <a:r>
              <a:rPr lang="en-NZ" sz="4369" b="1" dirty="0">
                <a:effectLst>
                  <a:glow rad="101600">
                    <a:schemeClr val="bg1">
                      <a:alpha val="60000"/>
                    </a:schemeClr>
                  </a:glow>
                </a:effectLst>
              </a:rPr>
              <a:t>The air we breathe has </a:t>
            </a:r>
          </a:p>
          <a:p>
            <a:pPr algn="ctr"/>
            <a:r>
              <a:rPr lang="en-NZ" sz="4369" b="1" dirty="0">
                <a:effectLst>
                  <a:glow rad="101600">
                    <a:schemeClr val="bg1">
                      <a:alpha val="60000"/>
                    </a:schemeClr>
                  </a:glow>
                </a:effectLst>
              </a:rPr>
              <a:t>been weaponized</a:t>
            </a:r>
          </a:p>
        </p:txBody>
      </p:sp>
    </p:spTree>
    <p:extLst>
      <p:ext uri="{BB962C8B-B14F-4D97-AF65-F5344CB8AC3E}">
        <p14:creationId xmlns:p14="http://schemas.microsoft.com/office/powerpoint/2010/main" val="15867611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B7F8FF-C042-4216-B04E-AE0F988E5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1" cy="7491031"/>
          </a:xfrm>
          <a:prstGeom prst="rect">
            <a:avLst/>
          </a:prstGeom>
        </p:spPr>
      </p:pic>
    </p:spTree>
    <p:extLst>
      <p:ext uri="{BB962C8B-B14F-4D97-AF65-F5344CB8AC3E}">
        <p14:creationId xmlns:p14="http://schemas.microsoft.com/office/powerpoint/2010/main" val="8818678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B3E8C-66BA-43ED-BB53-7563A93AC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1" cy="7491031"/>
          </a:xfrm>
          <a:prstGeom prst="rect">
            <a:avLst/>
          </a:prstGeom>
        </p:spPr>
      </p:pic>
    </p:spTree>
    <p:extLst>
      <p:ext uri="{BB962C8B-B14F-4D97-AF65-F5344CB8AC3E}">
        <p14:creationId xmlns:p14="http://schemas.microsoft.com/office/powerpoint/2010/main" val="37663125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greatdreams.com/ChemtrailsFront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5082"/>
            <a:ext cx="12192001" cy="75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48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knightstemplarinternational.com/wp-content/uploads/2016/11/CHEMTRA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89118"/>
            <a:ext cx="12212624" cy="74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9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F452F-E2A0-4AFD-A50C-CB8501E64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143" y="0"/>
            <a:ext cx="9187714" cy="6858000"/>
          </a:xfrm>
          <a:prstGeom prst="rect">
            <a:avLst/>
          </a:prstGeom>
        </p:spPr>
      </p:pic>
      <p:sp>
        <p:nvSpPr>
          <p:cNvPr id="2" name="TextBox 1">
            <a:extLst>
              <a:ext uri="{FF2B5EF4-FFF2-40B4-BE49-F238E27FC236}">
                <a16:creationId xmlns:a16="http://schemas.microsoft.com/office/drawing/2014/main" id="{A28699A4-7237-4370-AAF0-885D969C74D2}"/>
              </a:ext>
            </a:extLst>
          </p:cNvPr>
          <p:cNvSpPr txBox="1"/>
          <p:nvPr/>
        </p:nvSpPr>
        <p:spPr>
          <a:xfrm>
            <a:off x="2135561" y="3645025"/>
            <a:ext cx="7128792" cy="800798"/>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2877142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in5d.com/wp-content/uploads/2016/03/12784507_10208736219593692_34263529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 y="-316516"/>
            <a:ext cx="12214264"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s://www.freedomsphoenix.com/Uploads/Graphics/001-0406074358-broken_chemtrail_shar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16516"/>
            <a:ext cx="12191999"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736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aincarstairs.files.wordpress.com/2014/08/soco-magazine.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5" y="-122830"/>
            <a:ext cx="12325166" cy="711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309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eoengineeringwatch.org/wp-content/uploads/2015/03/GeoengineeringWatch.org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92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066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eoengineeringwatch.org/wp-content/uploads/2015/05/GeoengineeringWatch-1.org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20"/>
            <a:ext cx="12191999" cy="686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705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ocdroid.net/thumbnail/yjm3YVl/1500,1500/weather-modification-programs-problems-policy-and-potential-committee-on-commerce-science-and-transportation-united-states-senate-may-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959"/>
            <a:ext cx="5374731" cy="7422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70164" y="3035726"/>
            <a:ext cx="6764307" cy="3117841"/>
          </a:xfrm>
          <a:prstGeom prst="rect">
            <a:avLst/>
          </a:prstGeom>
          <a:noFill/>
        </p:spPr>
        <p:txBody>
          <a:bodyPr wrap="square" rtlCol="0">
            <a:spAutoFit/>
          </a:bodyPr>
          <a:lstStyle/>
          <a:p>
            <a:pPr algn="ctr"/>
            <a:r>
              <a:rPr lang="en-NZ" sz="3932" dirty="0"/>
              <a:t>…weather modification </a:t>
            </a:r>
          </a:p>
          <a:p>
            <a:pPr algn="ctr"/>
            <a:r>
              <a:rPr lang="en-NZ" sz="3932" dirty="0"/>
              <a:t>programs – have been housed and supported within executive </a:t>
            </a:r>
          </a:p>
          <a:p>
            <a:pPr algn="ctr"/>
            <a:r>
              <a:rPr lang="en-NZ" sz="3932" dirty="0"/>
              <a:t>departments, agencies, </a:t>
            </a:r>
          </a:p>
          <a:p>
            <a:pPr algn="ctr"/>
            <a:r>
              <a:rPr lang="en-NZ" sz="3932" dirty="0"/>
              <a:t>or offices.</a:t>
            </a:r>
            <a:endParaRPr lang="en-NZ" sz="3495" dirty="0"/>
          </a:p>
        </p:txBody>
      </p:sp>
      <p:sp>
        <p:nvSpPr>
          <p:cNvPr id="3" name="TextBox 2">
            <a:extLst>
              <a:ext uri="{FF2B5EF4-FFF2-40B4-BE49-F238E27FC236}">
                <a16:creationId xmlns:a16="http://schemas.microsoft.com/office/drawing/2014/main" id="{C29A2E49-C3CA-4765-8544-DD9B6189CD1F}"/>
              </a:ext>
            </a:extLst>
          </p:cNvPr>
          <p:cNvSpPr txBox="1"/>
          <p:nvPr/>
        </p:nvSpPr>
        <p:spPr>
          <a:xfrm>
            <a:off x="5702726" y="157846"/>
            <a:ext cx="5741796" cy="2109424"/>
          </a:xfrm>
          <a:prstGeom prst="rect">
            <a:avLst/>
          </a:prstGeom>
          <a:noFill/>
        </p:spPr>
        <p:txBody>
          <a:bodyPr wrap="square" rtlCol="0">
            <a:spAutoFit/>
          </a:bodyPr>
          <a:lstStyle/>
          <a:p>
            <a:pPr algn="ctr"/>
            <a:r>
              <a:rPr lang="en-US" sz="4369" b="1" dirty="0"/>
              <a:t>Weather modification programs already in existence in 1977 </a:t>
            </a:r>
            <a:endParaRPr lang="en-NZ" sz="4369" b="1" dirty="0"/>
          </a:p>
        </p:txBody>
      </p:sp>
    </p:spTree>
    <p:extLst>
      <p:ext uri="{BB962C8B-B14F-4D97-AF65-F5344CB8AC3E}">
        <p14:creationId xmlns:p14="http://schemas.microsoft.com/office/powerpoint/2010/main" val="611635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ruce\Pictures\Climate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0991" y="-316515"/>
            <a:ext cx="9268281" cy="7491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41918" y="204156"/>
            <a:ext cx="6921617" cy="31461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19410220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bruce\Pictures\climate3.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1876" y="-65668"/>
            <a:ext cx="11328248" cy="7191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6133" y="46846"/>
            <a:ext cx="8258747" cy="86520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28077049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bruce\Pictures\enmod-trea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6669"/>
            <a:ext cx="8275971" cy="914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211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bruce\Pictures\UN Convention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2439" y="-316516"/>
            <a:ext cx="8324280" cy="76970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7299" y="4136893"/>
            <a:ext cx="8219420" cy="86520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397372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F452F-E2A0-4AFD-A50C-CB8501E64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143" y="0"/>
            <a:ext cx="9187714" cy="6858000"/>
          </a:xfrm>
          <a:prstGeom prst="rect">
            <a:avLst/>
          </a:prstGeom>
        </p:spPr>
      </p:pic>
      <p:sp>
        <p:nvSpPr>
          <p:cNvPr id="2" name="TextBox 1">
            <a:extLst>
              <a:ext uri="{FF2B5EF4-FFF2-40B4-BE49-F238E27FC236}">
                <a16:creationId xmlns:a16="http://schemas.microsoft.com/office/drawing/2014/main" id="{A28699A4-7237-4370-AAF0-885D969C74D2}"/>
              </a:ext>
            </a:extLst>
          </p:cNvPr>
          <p:cNvSpPr txBox="1"/>
          <p:nvPr/>
        </p:nvSpPr>
        <p:spPr>
          <a:xfrm>
            <a:off x="2135560" y="5949280"/>
            <a:ext cx="7776864" cy="800798"/>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37910665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bruce\Pictures\W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81" y="-316516"/>
            <a:ext cx="10932641" cy="74910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ruce\Pictures\Wm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81" y="1619944"/>
            <a:ext cx="10932640" cy="34458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08287" y="-31808"/>
            <a:ext cx="3775427" cy="94385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24021008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apnewswire.com/wp-content/uploads/2017/09/haar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471"/>
            <a:ext cx="12192001" cy="7491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82E71F-F61B-41AA-9FC2-B1A66C95533C}"/>
              </a:ext>
            </a:extLst>
          </p:cNvPr>
          <p:cNvSpPr txBox="1"/>
          <p:nvPr/>
        </p:nvSpPr>
        <p:spPr>
          <a:xfrm>
            <a:off x="398183" y="4916261"/>
            <a:ext cx="5400600" cy="1754326"/>
          </a:xfrm>
          <a:prstGeom prst="rect">
            <a:avLst/>
          </a:prstGeom>
          <a:noFill/>
        </p:spPr>
        <p:txBody>
          <a:bodyPr wrap="square" rtlCol="0">
            <a:spAutoFit/>
          </a:bodyPr>
          <a:lstStyle/>
          <a:p>
            <a:pPr algn="ctr"/>
            <a:r>
              <a:rPr lang="en-US" sz="3600" b="1" dirty="0">
                <a:effectLst>
                  <a:glow rad="101600">
                    <a:schemeClr val="bg1">
                      <a:alpha val="60000"/>
                    </a:schemeClr>
                  </a:glow>
                </a:effectLst>
              </a:rPr>
              <a:t>High Frequency Active Auroral Research Program</a:t>
            </a:r>
          </a:p>
          <a:p>
            <a:pPr algn="ctr"/>
            <a:r>
              <a:rPr lang="en-US" sz="3600" b="1" dirty="0">
                <a:effectLst>
                  <a:glow rad="101600">
                    <a:schemeClr val="bg1">
                      <a:alpha val="60000"/>
                    </a:schemeClr>
                  </a:glow>
                </a:effectLst>
              </a:rPr>
              <a:t>(HAARP)</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33802287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ennae_ha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8642"/>
            <a:ext cx="12192001" cy="78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834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1.bp.blogspot.com/-Famj5Lejsho/Wbp0dSJAFNI/AAAAAAAAp0A/co4MxWyg7g8vgiLngY2VtPxX-ewjCPABQCLcBGAs/s16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 y="-316516"/>
            <a:ext cx="12161029" cy="75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494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akeupkiwi.com/images/geoengineering-frequency-1.jpg">
            <a:extLst>
              <a:ext uri="{FF2B5EF4-FFF2-40B4-BE49-F238E27FC236}">
                <a16:creationId xmlns:a16="http://schemas.microsoft.com/office/drawing/2014/main" id="{E8553EE4-2142-4C04-BB80-6143614BB4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 y="-316515"/>
            <a:ext cx="12191999" cy="74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2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3.bp.blogspot.com/--2oO_wP5zsU/Wbpy-1y45MI/AAAAAAAApzk/sXhwFtTeFiUjkUctRJUogbc1cnfpRKg9gCLcBGAs/s1600/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5082"/>
            <a:ext cx="12192001" cy="75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7339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wakeupkiwi.com/images/new-zealand-geo-engineering-2.jpg">
            <a:extLst>
              <a:ext uri="{FF2B5EF4-FFF2-40B4-BE49-F238E27FC236}">
                <a16:creationId xmlns:a16="http://schemas.microsoft.com/office/drawing/2014/main" id="{8CECDA99-43E3-4B0D-8997-8F2986AEA3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267773"/>
            <a:ext cx="12192001" cy="755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740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BE60C-5358-4260-BC73-16689331B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516"/>
            <a:ext cx="12192001" cy="7491031"/>
          </a:xfrm>
          <a:prstGeom prst="rect">
            <a:avLst/>
          </a:prstGeom>
        </p:spPr>
      </p:pic>
      <p:sp>
        <p:nvSpPr>
          <p:cNvPr id="2" name="TextBox 1">
            <a:extLst>
              <a:ext uri="{FF2B5EF4-FFF2-40B4-BE49-F238E27FC236}">
                <a16:creationId xmlns:a16="http://schemas.microsoft.com/office/drawing/2014/main" id="{0957AF41-2D6C-4A80-8600-4035A7DDABF4}"/>
              </a:ext>
            </a:extLst>
          </p:cNvPr>
          <p:cNvSpPr txBox="1"/>
          <p:nvPr/>
        </p:nvSpPr>
        <p:spPr>
          <a:xfrm>
            <a:off x="511514" y="754739"/>
            <a:ext cx="10461080" cy="3050579"/>
          </a:xfrm>
          <a:prstGeom prst="rect">
            <a:avLst/>
          </a:prstGeom>
          <a:noFill/>
        </p:spPr>
        <p:txBody>
          <a:bodyPr wrap="square" rtlCol="0">
            <a:spAutoFit/>
          </a:bodyPr>
          <a:lstStyle/>
          <a:p>
            <a:pPr algn="ctr"/>
            <a:r>
              <a:rPr lang="en-NZ" sz="3932" dirty="0">
                <a:effectLst>
                  <a:glow rad="101600">
                    <a:schemeClr val="bg1">
                      <a:alpha val="60000"/>
                    </a:schemeClr>
                  </a:glow>
                </a:effectLst>
              </a:rPr>
              <a:t>Dispersed metallic particles such as aluminium, </a:t>
            </a:r>
          </a:p>
          <a:p>
            <a:pPr algn="ctr"/>
            <a:r>
              <a:rPr lang="en-NZ" sz="3932" dirty="0">
                <a:effectLst>
                  <a:glow rad="101600">
                    <a:schemeClr val="bg1">
                      <a:alpha val="60000"/>
                    </a:schemeClr>
                  </a:glow>
                </a:effectLst>
              </a:rPr>
              <a:t>barium and strontium may increase the atmosphere’s conductivity and therefore enhance HAARP’s weather modification performance. </a:t>
            </a:r>
          </a:p>
          <a:p>
            <a:pPr algn="ctr"/>
            <a:r>
              <a:rPr lang="en-NZ" sz="3495" i="1" dirty="0">
                <a:effectLst>
                  <a:glow rad="101600">
                    <a:schemeClr val="bg1">
                      <a:alpha val="60000"/>
                    </a:schemeClr>
                  </a:glow>
                </a:effectLst>
              </a:rPr>
              <a:t>HAARP Patent document.</a:t>
            </a:r>
            <a:endParaRPr lang="en-AU" sz="3495" i="1" dirty="0">
              <a:effectLst>
                <a:glow rad="101600">
                  <a:schemeClr val="bg1">
                    <a:alpha val="60000"/>
                  </a:schemeClr>
                </a:glow>
              </a:effectLst>
            </a:endParaRPr>
          </a:p>
        </p:txBody>
      </p:sp>
    </p:spTree>
    <p:extLst>
      <p:ext uri="{BB962C8B-B14F-4D97-AF65-F5344CB8AC3E}">
        <p14:creationId xmlns:p14="http://schemas.microsoft.com/office/powerpoint/2010/main" val="25118121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bruce\Pictures\htth6.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503737"/>
            <a:ext cx="12192001" cy="767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206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376B1-B722-4CB9-88C9-F4B11C94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0"/>
            <a:ext cx="5184576" cy="6813376"/>
          </a:xfrm>
          <a:prstGeom prst="rect">
            <a:avLst/>
          </a:prstGeom>
        </p:spPr>
      </p:pic>
      <p:pic>
        <p:nvPicPr>
          <p:cNvPr id="7" name="Picture 6">
            <a:extLst>
              <a:ext uri="{FF2B5EF4-FFF2-40B4-BE49-F238E27FC236}">
                <a16:creationId xmlns:a16="http://schemas.microsoft.com/office/drawing/2014/main" id="{A74417FA-4749-4A35-B526-FF8F36EA45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37" b="95801" l="8000" r="96429"/>
                    </a14:imgEffect>
                  </a14:imgLayer>
                </a14:imgProps>
              </a:ext>
              <a:ext uri="{28A0092B-C50C-407E-A947-70E740481C1C}">
                <a14:useLocalDpi xmlns:a14="http://schemas.microsoft.com/office/drawing/2010/main" val="0"/>
              </a:ext>
            </a:extLst>
          </a:blip>
          <a:stretch>
            <a:fillRect/>
          </a:stretch>
        </p:blipFill>
        <p:spPr>
          <a:xfrm>
            <a:off x="5807968" y="44868"/>
            <a:ext cx="5688632" cy="6858000"/>
          </a:xfrm>
          <a:prstGeom prst="rect">
            <a:avLst/>
          </a:prstGeom>
        </p:spPr>
      </p:pic>
    </p:spTree>
    <p:extLst>
      <p:ext uri="{BB962C8B-B14F-4D97-AF65-F5344CB8AC3E}">
        <p14:creationId xmlns:p14="http://schemas.microsoft.com/office/powerpoint/2010/main" val="219670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9976-33C5-402D-BF2F-C85E91ED9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026" y="0"/>
            <a:ext cx="8777949" cy="6858000"/>
          </a:xfrm>
          <a:prstGeom prst="rect">
            <a:avLst/>
          </a:prstGeom>
        </p:spPr>
      </p:pic>
    </p:spTree>
    <p:extLst>
      <p:ext uri="{BB962C8B-B14F-4D97-AF65-F5344CB8AC3E}">
        <p14:creationId xmlns:p14="http://schemas.microsoft.com/office/powerpoint/2010/main" val="10073068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87DF01-8FE9-41F2-A9E7-B4A39DC05FAE}"/>
              </a:ext>
            </a:extLst>
          </p:cNvPr>
          <p:cNvSpPr txBox="1"/>
          <p:nvPr/>
        </p:nvSpPr>
        <p:spPr>
          <a:xfrm>
            <a:off x="5015880" y="44624"/>
            <a:ext cx="7056784" cy="6494085"/>
          </a:xfrm>
          <a:prstGeom prst="rect">
            <a:avLst/>
          </a:prstGeom>
          <a:noFill/>
        </p:spPr>
        <p:txBody>
          <a:bodyPr wrap="square" rtlCol="0">
            <a:spAutoFit/>
          </a:bodyPr>
          <a:lstStyle/>
          <a:p>
            <a:pPr algn="ctr"/>
            <a:r>
              <a:rPr lang="en-US" sz="3200" dirty="0"/>
              <a:t>The character of the Open Conspiracy will now be plainly displayed. It will have become a great world movement as widespread and evident as socialism or communism. It will largely have taken the place of these movements. </a:t>
            </a:r>
            <a:r>
              <a:rPr lang="en-US" sz="3200" b="1" dirty="0">
                <a:solidFill>
                  <a:srgbClr val="FFFF00"/>
                </a:solidFill>
              </a:rPr>
              <a:t>It will be more, it will be a world religion. </a:t>
            </a:r>
            <a:r>
              <a:rPr lang="en-US" sz="3200" dirty="0"/>
              <a:t>This large loose assimilatory mass of groups and societies will be definitely and obviously attempting to swallow up the entire population of the world and become the new human community.</a:t>
            </a:r>
          </a:p>
          <a:p>
            <a:pPr algn="ctr"/>
            <a:r>
              <a:rPr lang="en-US" sz="3200" dirty="0"/>
              <a:t> </a:t>
            </a:r>
            <a:r>
              <a:rPr lang="en-US" sz="2800" i="1" dirty="0"/>
              <a:t>H.G. Wells, The Open Conspiracy, 1928.</a:t>
            </a:r>
            <a:endParaRPr lang="en-AU" sz="2800" i="1" dirty="0"/>
          </a:p>
        </p:txBody>
      </p:sp>
      <p:pic>
        <p:nvPicPr>
          <p:cNvPr id="4" name="Picture 3">
            <a:extLst>
              <a:ext uri="{FF2B5EF4-FFF2-40B4-BE49-F238E27FC236}">
                <a16:creationId xmlns:a16="http://schemas.microsoft.com/office/drawing/2014/main" id="{566376B1-B722-4CB9-88C9-F4B11C94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2" y="0"/>
            <a:ext cx="4887232" cy="6813376"/>
          </a:xfrm>
          <a:prstGeom prst="rect">
            <a:avLst/>
          </a:prstGeom>
        </p:spPr>
      </p:pic>
    </p:spTree>
    <p:extLst>
      <p:ext uri="{BB962C8B-B14F-4D97-AF65-F5344CB8AC3E}">
        <p14:creationId xmlns:p14="http://schemas.microsoft.com/office/powerpoint/2010/main" val="16929136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rense.com/1.imagesH/bild2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13684"/>
            <a:ext cx="12144672" cy="69014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608" y="135698"/>
            <a:ext cx="3456384" cy="3539430"/>
          </a:xfrm>
          <a:prstGeom prst="rect">
            <a:avLst/>
          </a:prstGeom>
          <a:noFill/>
        </p:spPr>
        <p:txBody>
          <a:bodyPr wrap="square" rtlCol="0">
            <a:spAutoFit/>
          </a:bodyPr>
          <a:lstStyle/>
          <a:p>
            <a:r>
              <a:rPr lang="en-NZ" sz="3200" dirty="0">
                <a:effectLst>
                  <a:glow rad="101600">
                    <a:schemeClr val="bg1">
                      <a:alpha val="60000"/>
                    </a:schemeClr>
                  </a:glow>
                </a:effectLst>
              </a:rPr>
              <a:t>There will be a universal bond of union, one great harmony, a confederacy of Satan's forces.  </a:t>
            </a:r>
            <a:r>
              <a:rPr lang="en-NZ" sz="2800" i="1" dirty="0" err="1">
                <a:effectLst>
                  <a:glow rad="101600">
                    <a:schemeClr val="bg1">
                      <a:alpha val="60000"/>
                    </a:schemeClr>
                  </a:glow>
                </a:effectLst>
              </a:rPr>
              <a:t>Maranatha</a:t>
            </a:r>
            <a:r>
              <a:rPr lang="en-NZ" sz="2800" i="1" dirty="0">
                <a:effectLst>
                  <a:glow rad="101600">
                    <a:schemeClr val="bg1">
                      <a:alpha val="60000"/>
                    </a:schemeClr>
                  </a:glow>
                </a:effectLst>
              </a:rPr>
              <a:t> p. 187.</a:t>
            </a:r>
          </a:p>
        </p:txBody>
      </p:sp>
    </p:spTree>
    <p:extLst>
      <p:ext uri="{BB962C8B-B14F-4D97-AF65-F5344CB8AC3E}">
        <p14:creationId xmlns:p14="http://schemas.microsoft.com/office/powerpoint/2010/main" val="2227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8D235-02E3-4797-9F58-666FB40D3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68820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F69D7-60D7-4E91-A354-9C3BBB1F8FBF}"/>
              </a:ext>
            </a:extLst>
          </p:cNvPr>
          <p:cNvSpPr txBox="1"/>
          <p:nvPr/>
        </p:nvSpPr>
        <p:spPr>
          <a:xfrm>
            <a:off x="5339916" y="3099732"/>
            <a:ext cx="5832648" cy="2062103"/>
          </a:xfrm>
          <a:prstGeom prst="rect">
            <a:avLst/>
          </a:prstGeom>
          <a:noFill/>
        </p:spPr>
        <p:txBody>
          <a:bodyPr wrap="square" rtlCol="0">
            <a:spAutoFit/>
          </a:bodyPr>
          <a:lstStyle/>
          <a:p>
            <a:pPr algn="ctr"/>
            <a:r>
              <a:rPr lang="en-US" sz="3200" dirty="0">
                <a:latin typeface="+mj-lt"/>
              </a:rPr>
              <a:t>And he hath on his vesture and on his thigh a name written, </a:t>
            </a:r>
          </a:p>
          <a:p>
            <a:pPr algn="ctr"/>
            <a:r>
              <a:rPr lang="en-US" sz="3200" b="1" cap="small" dirty="0">
                <a:solidFill>
                  <a:srgbClr val="FFFF00"/>
                </a:solidFill>
                <a:latin typeface="+mj-lt"/>
              </a:rPr>
              <a:t>King Of Kings, And Lord Of Lords</a:t>
            </a:r>
            <a:r>
              <a:rPr lang="en-US" sz="3200" b="1" dirty="0">
                <a:solidFill>
                  <a:srgbClr val="FFFF00"/>
                </a:solidFill>
                <a:latin typeface="+mj-lt"/>
              </a:rPr>
              <a:t>.  </a:t>
            </a:r>
          </a:p>
          <a:p>
            <a:pPr algn="ctr"/>
            <a:r>
              <a:rPr lang="en-US" sz="3200" dirty="0">
                <a:latin typeface="+mj-lt"/>
              </a:rPr>
              <a:t>Rev. 19:16.</a:t>
            </a:r>
            <a:endParaRPr lang="en-NZ" sz="3200" dirty="0">
              <a:latin typeface="+mj-lt"/>
            </a:endParaRPr>
          </a:p>
        </p:txBody>
      </p:sp>
      <p:pic>
        <p:nvPicPr>
          <p:cNvPr id="4" name="Picture 3">
            <a:extLst>
              <a:ext uri="{FF2B5EF4-FFF2-40B4-BE49-F238E27FC236}">
                <a16:creationId xmlns:a16="http://schemas.microsoft.com/office/drawing/2014/main" id="{26A797FE-CFFB-4257-A5AB-A21A67C20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2"/>
            <a:ext cx="4776716" cy="6858000"/>
          </a:xfrm>
          <a:prstGeom prst="rect">
            <a:avLst/>
          </a:prstGeom>
        </p:spPr>
      </p:pic>
      <p:sp>
        <p:nvSpPr>
          <p:cNvPr id="5" name="TextBox 4">
            <a:extLst>
              <a:ext uri="{FF2B5EF4-FFF2-40B4-BE49-F238E27FC236}">
                <a16:creationId xmlns:a16="http://schemas.microsoft.com/office/drawing/2014/main" id="{3B6AFB74-AF2C-44FC-B668-B58CDAC014B1}"/>
              </a:ext>
            </a:extLst>
          </p:cNvPr>
          <p:cNvSpPr txBox="1"/>
          <p:nvPr/>
        </p:nvSpPr>
        <p:spPr>
          <a:xfrm>
            <a:off x="5447928" y="1124744"/>
            <a:ext cx="5616624" cy="707886"/>
          </a:xfrm>
          <a:prstGeom prst="rect">
            <a:avLst/>
          </a:prstGeom>
          <a:noFill/>
        </p:spPr>
        <p:txBody>
          <a:bodyPr wrap="square" rtlCol="0">
            <a:spAutoFit/>
          </a:bodyPr>
          <a:lstStyle/>
          <a:p>
            <a:pPr algn="ctr"/>
            <a:r>
              <a:rPr lang="en-US" sz="4000" b="1" dirty="0"/>
              <a:t>Our Conquering King</a:t>
            </a:r>
            <a:endParaRPr lang="en-NZ" sz="4000" b="1" dirty="0"/>
          </a:p>
        </p:txBody>
      </p:sp>
    </p:spTree>
    <p:extLst>
      <p:ext uri="{BB962C8B-B14F-4D97-AF65-F5344CB8AC3E}">
        <p14:creationId xmlns:p14="http://schemas.microsoft.com/office/powerpoint/2010/main" val="23073702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B6EA-529A-44B8-B29A-A5F58EFF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2"/>
            <a:ext cx="4776716" cy="6858000"/>
          </a:xfrm>
          <a:prstGeom prst="rect">
            <a:avLst/>
          </a:prstGeom>
        </p:spPr>
      </p:pic>
      <p:sp>
        <p:nvSpPr>
          <p:cNvPr id="2" name="TextBox 1">
            <a:extLst>
              <a:ext uri="{FF2B5EF4-FFF2-40B4-BE49-F238E27FC236}">
                <a16:creationId xmlns:a16="http://schemas.microsoft.com/office/drawing/2014/main" id="{AEFCF2A5-B8F2-435C-9247-B3E05E269954}"/>
              </a:ext>
            </a:extLst>
          </p:cNvPr>
          <p:cNvSpPr txBox="1"/>
          <p:nvPr/>
        </p:nvSpPr>
        <p:spPr>
          <a:xfrm>
            <a:off x="4943872" y="3140968"/>
            <a:ext cx="6624736" cy="3046988"/>
          </a:xfrm>
          <a:prstGeom prst="rect">
            <a:avLst/>
          </a:prstGeom>
          <a:noFill/>
        </p:spPr>
        <p:txBody>
          <a:bodyPr wrap="square" rtlCol="0">
            <a:spAutoFit/>
          </a:bodyPr>
          <a:lstStyle/>
          <a:p>
            <a:pPr algn="ctr"/>
            <a:r>
              <a:rPr lang="en-US" sz="3200" dirty="0"/>
              <a:t>And I saw the beast, and the kings of the earth, and their armies, gathered together to make war against him that sat on the horse, and against his army. Rev. 19:19.</a:t>
            </a:r>
          </a:p>
          <a:p>
            <a:pPr algn="ctr"/>
            <a:endParaRPr lang="en-NZ" sz="3200" dirty="0"/>
          </a:p>
        </p:txBody>
      </p:sp>
      <p:sp>
        <p:nvSpPr>
          <p:cNvPr id="4" name="TextBox 3">
            <a:extLst>
              <a:ext uri="{FF2B5EF4-FFF2-40B4-BE49-F238E27FC236}">
                <a16:creationId xmlns:a16="http://schemas.microsoft.com/office/drawing/2014/main" id="{DF9C3F8C-155A-47D1-9670-A43A50187058}"/>
              </a:ext>
            </a:extLst>
          </p:cNvPr>
          <p:cNvSpPr txBox="1"/>
          <p:nvPr/>
        </p:nvSpPr>
        <p:spPr>
          <a:xfrm>
            <a:off x="5303912" y="1268760"/>
            <a:ext cx="5400600" cy="707886"/>
          </a:xfrm>
          <a:prstGeom prst="rect">
            <a:avLst/>
          </a:prstGeom>
          <a:noFill/>
        </p:spPr>
        <p:txBody>
          <a:bodyPr wrap="square" rtlCol="0">
            <a:spAutoFit/>
          </a:bodyPr>
          <a:lstStyle/>
          <a:p>
            <a:pPr algn="ctr"/>
            <a:r>
              <a:rPr lang="en-US" sz="4000" b="1" dirty="0"/>
              <a:t>The Last Battle</a:t>
            </a:r>
            <a:endParaRPr lang="en-NZ" sz="4000" b="1" dirty="0"/>
          </a:p>
        </p:txBody>
      </p:sp>
    </p:spTree>
    <p:extLst>
      <p:ext uri="{BB962C8B-B14F-4D97-AF65-F5344CB8AC3E}">
        <p14:creationId xmlns:p14="http://schemas.microsoft.com/office/powerpoint/2010/main" val="35737154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B6EA-529A-44B8-B29A-A5F58EFF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2"/>
            <a:ext cx="4776716" cy="6858000"/>
          </a:xfrm>
          <a:prstGeom prst="rect">
            <a:avLst/>
          </a:prstGeom>
        </p:spPr>
      </p:pic>
      <p:sp>
        <p:nvSpPr>
          <p:cNvPr id="2" name="TextBox 1">
            <a:extLst>
              <a:ext uri="{FF2B5EF4-FFF2-40B4-BE49-F238E27FC236}">
                <a16:creationId xmlns:a16="http://schemas.microsoft.com/office/drawing/2014/main" id="{AEFCF2A5-B8F2-435C-9247-B3E05E269954}"/>
              </a:ext>
            </a:extLst>
          </p:cNvPr>
          <p:cNvSpPr txBox="1"/>
          <p:nvPr/>
        </p:nvSpPr>
        <p:spPr>
          <a:xfrm>
            <a:off x="5306072" y="1844824"/>
            <a:ext cx="6118520" cy="4462760"/>
          </a:xfrm>
          <a:prstGeom prst="rect">
            <a:avLst/>
          </a:prstGeom>
          <a:noFill/>
        </p:spPr>
        <p:txBody>
          <a:bodyPr wrap="square" rtlCol="0">
            <a:spAutoFit/>
          </a:bodyPr>
          <a:lstStyle/>
          <a:p>
            <a:pPr algn="ctr"/>
            <a:r>
              <a:rPr lang="en-US" sz="3200" dirty="0"/>
              <a:t>And the beast was taken, </a:t>
            </a:r>
          </a:p>
          <a:p>
            <a:pPr algn="ctr"/>
            <a:r>
              <a:rPr lang="en-US" sz="3200" dirty="0"/>
              <a:t>and with him the false prophet that wrought miracles before him, with which he deceived them that had received the mark of the beast, and them that worshipped his image. </a:t>
            </a:r>
          </a:p>
          <a:p>
            <a:pPr algn="ctr"/>
            <a:r>
              <a:rPr lang="en-US" sz="3200" dirty="0"/>
              <a:t>These both were cast alive into a lake of fire burning with brimstone.</a:t>
            </a:r>
          </a:p>
          <a:p>
            <a:pPr algn="ctr"/>
            <a:r>
              <a:rPr lang="en-US" sz="2800" dirty="0"/>
              <a:t>Rev. 19:20.</a:t>
            </a:r>
            <a:endParaRPr lang="en-NZ" sz="2800" dirty="0"/>
          </a:p>
        </p:txBody>
      </p:sp>
      <p:sp>
        <p:nvSpPr>
          <p:cNvPr id="4" name="TextBox 3">
            <a:extLst>
              <a:ext uri="{FF2B5EF4-FFF2-40B4-BE49-F238E27FC236}">
                <a16:creationId xmlns:a16="http://schemas.microsoft.com/office/drawing/2014/main" id="{B1B7D58D-A5BB-490B-84F6-F40C2F0C8218}"/>
              </a:ext>
            </a:extLst>
          </p:cNvPr>
          <p:cNvSpPr txBox="1"/>
          <p:nvPr/>
        </p:nvSpPr>
        <p:spPr>
          <a:xfrm>
            <a:off x="5306072" y="116632"/>
            <a:ext cx="5616624" cy="1323439"/>
          </a:xfrm>
          <a:prstGeom prst="rect">
            <a:avLst/>
          </a:prstGeom>
          <a:noFill/>
        </p:spPr>
        <p:txBody>
          <a:bodyPr wrap="square" rtlCol="0">
            <a:spAutoFit/>
          </a:bodyPr>
          <a:lstStyle/>
          <a:p>
            <a:pPr algn="ctr"/>
            <a:r>
              <a:rPr lang="en-US" sz="4000" b="1" dirty="0"/>
              <a:t>The Beast and his followers defeated</a:t>
            </a:r>
            <a:endParaRPr lang="en-NZ" sz="4000" b="1" dirty="0"/>
          </a:p>
        </p:txBody>
      </p:sp>
    </p:spTree>
    <p:extLst>
      <p:ext uri="{BB962C8B-B14F-4D97-AF65-F5344CB8AC3E}">
        <p14:creationId xmlns:p14="http://schemas.microsoft.com/office/powerpoint/2010/main" val="35109456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B6EA-529A-44B8-B29A-A5F58EFF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 y="-37009"/>
            <a:ext cx="4943871" cy="6932017"/>
          </a:xfrm>
          <a:prstGeom prst="rect">
            <a:avLst/>
          </a:prstGeom>
        </p:spPr>
      </p:pic>
      <p:sp>
        <p:nvSpPr>
          <p:cNvPr id="2" name="TextBox 1">
            <a:extLst>
              <a:ext uri="{FF2B5EF4-FFF2-40B4-BE49-F238E27FC236}">
                <a16:creationId xmlns:a16="http://schemas.microsoft.com/office/drawing/2014/main" id="{AEFCF2A5-B8F2-435C-9247-B3E05E269954}"/>
              </a:ext>
            </a:extLst>
          </p:cNvPr>
          <p:cNvSpPr txBox="1"/>
          <p:nvPr/>
        </p:nvSpPr>
        <p:spPr>
          <a:xfrm>
            <a:off x="5086555" y="2564904"/>
            <a:ext cx="6624736" cy="3908762"/>
          </a:xfrm>
          <a:prstGeom prst="rect">
            <a:avLst/>
          </a:prstGeom>
          <a:noFill/>
        </p:spPr>
        <p:txBody>
          <a:bodyPr wrap="square" rtlCol="0">
            <a:spAutoFit/>
          </a:bodyPr>
          <a:lstStyle/>
          <a:p>
            <a:pPr algn="ctr"/>
            <a:r>
              <a:rPr lang="en-US" b="1" baseline="30000" dirty="0"/>
              <a:t> </a:t>
            </a:r>
            <a:r>
              <a:rPr lang="en-US" sz="3600" dirty="0"/>
              <a:t>And the remnant were slain with the sword of him that sat upon the horse, which sword proceeded out of his mouth: and all the fowls were filled with their flesh.</a:t>
            </a:r>
          </a:p>
          <a:p>
            <a:pPr algn="ctr"/>
            <a:r>
              <a:rPr lang="en-US" sz="2800" dirty="0"/>
              <a:t>Rev. 19:21.</a:t>
            </a:r>
          </a:p>
          <a:p>
            <a:pPr algn="ctr"/>
            <a:endParaRPr lang="en-NZ" sz="3200" dirty="0"/>
          </a:p>
        </p:txBody>
      </p:sp>
      <p:sp>
        <p:nvSpPr>
          <p:cNvPr id="4" name="TextBox 3">
            <a:extLst>
              <a:ext uri="{FF2B5EF4-FFF2-40B4-BE49-F238E27FC236}">
                <a16:creationId xmlns:a16="http://schemas.microsoft.com/office/drawing/2014/main" id="{C2F4D070-3372-4881-83FE-0E9CC43DD15E}"/>
              </a:ext>
            </a:extLst>
          </p:cNvPr>
          <p:cNvSpPr txBox="1"/>
          <p:nvPr/>
        </p:nvSpPr>
        <p:spPr>
          <a:xfrm>
            <a:off x="5375920" y="836712"/>
            <a:ext cx="5688632" cy="707886"/>
          </a:xfrm>
          <a:prstGeom prst="rect">
            <a:avLst/>
          </a:prstGeom>
          <a:noFill/>
        </p:spPr>
        <p:txBody>
          <a:bodyPr wrap="square" rtlCol="0">
            <a:spAutoFit/>
          </a:bodyPr>
          <a:lstStyle/>
          <a:p>
            <a:pPr algn="ctr"/>
            <a:r>
              <a:rPr lang="en-US" sz="4000" b="1" dirty="0"/>
              <a:t>All Enemies are destroyed</a:t>
            </a:r>
            <a:endParaRPr lang="en-NZ" sz="4000" b="1" dirty="0"/>
          </a:p>
        </p:txBody>
      </p:sp>
    </p:spTree>
    <p:extLst>
      <p:ext uri="{BB962C8B-B14F-4D97-AF65-F5344CB8AC3E}">
        <p14:creationId xmlns:p14="http://schemas.microsoft.com/office/powerpoint/2010/main" val="382297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6A91-BD32-4232-973F-EE6A5609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186" y="0"/>
            <a:ext cx="8597628" cy="6858000"/>
          </a:xfrm>
          <a:prstGeom prst="rect">
            <a:avLst/>
          </a:prstGeom>
        </p:spPr>
      </p:pic>
      <p:sp>
        <p:nvSpPr>
          <p:cNvPr id="2" name="TextBox 1">
            <a:extLst>
              <a:ext uri="{FF2B5EF4-FFF2-40B4-BE49-F238E27FC236}">
                <a16:creationId xmlns:a16="http://schemas.microsoft.com/office/drawing/2014/main" id="{052FD3E4-CE6B-45E2-90A4-935C5F6BE0D9}"/>
              </a:ext>
            </a:extLst>
          </p:cNvPr>
          <p:cNvSpPr txBox="1"/>
          <p:nvPr/>
        </p:nvSpPr>
        <p:spPr>
          <a:xfrm>
            <a:off x="2207568" y="1916832"/>
            <a:ext cx="7488832" cy="1008112"/>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99478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D71BF-B128-4E22-BBC9-08A38E986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4"/>
            <a:ext cx="12183879" cy="6862573"/>
          </a:xfrm>
          <a:prstGeom prst="rect">
            <a:avLst/>
          </a:prstGeom>
        </p:spPr>
      </p:pic>
      <p:sp>
        <p:nvSpPr>
          <p:cNvPr id="2" name="TextBox 1">
            <a:extLst>
              <a:ext uri="{FF2B5EF4-FFF2-40B4-BE49-F238E27FC236}">
                <a16:creationId xmlns:a16="http://schemas.microsoft.com/office/drawing/2014/main" id="{D479639F-9DCB-458A-8715-EC708E84FFC5}"/>
              </a:ext>
            </a:extLst>
          </p:cNvPr>
          <p:cNvSpPr txBox="1"/>
          <p:nvPr/>
        </p:nvSpPr>
        <p:spPr>
          <a:xfrm>
            <a:off x="335360" y="188640"/>
            <a:ext cx="10441160" cy="1008112"/>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204487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8513D-541C-4DB3-87E0-F7D19EC2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957391"/>
          </a:xfrm>
          <a:prstGeom prst="rect">
            <a:avLst/>
          </a:prstGeom>
        </p:spPr>
      </p:pic>
    </p:spTree>
    <p:extLst>
      <p:ext uri="{BB962C8B-B14F-4D97-AF65-F5344CB8AC3E}">
        <p14:creationId xmlns:p14="http://schemas.microsoft.com/office/powerpoint/2010/main" val="531737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996C8-5B28-4F8A-9324-0294330A2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4"/>
            <a:ext cx="12285748" cy="3528392"/>
          </a:xfrm>
          <a:prstGeom prst="rect">
            <a:avLst/>
          </a:prstGeom>
        </p:spPr>
      </p:pic>
      <p:pic>
        <p:nvPicPr>
          <p:cNvPr id="4" name="Picture 3">
            <a:extLst>
              <a:ext uri="{FF2B5EF4-FFF2-40B4-BE49-F238E27FC236}">
                <a16:creationId xmlns:a16="http://schemas.microsoft.com/office/drawing/2014/main" id="{800B890E-CFF1-4B1A-B3E6-9D0200C00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1" y="3933056"/>
            <a:ext cx="12314683" cy="2442104"/>
          </a:xfrm>
          <a:prstGeom prst="rect">
            <a:avLst/>
          </a:prstGeom>
        </p:spPr>
      </p:pic>
    </p:spTree>
    <p:extLst>
      <p:ext uri="{BB962C8B-B14F-4D97-AF65-F5344CB8AC3E}">
        <p14:creationId xmlns:p14="http://schemas.microsoft.com/office/powerpoint/2010/main" val="384929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89"/>
            <a:ext cx="7248128" cy="4086481"/>
          </a:xfrm>
          <a:prstGeom prst="rect">
            <a:avLst/>
          </a:prstGeom>
        </p:spPr>
      </p:pic>
      <p:sp>
        <p:nvSpPr>
          <p:cNvPr id="4" name="TextBox 3"/>
          <p:cNvSpPr txBox="1"/>
          <p:nvPr/>
        </p:nvSpPr>
        <p:spPr>
          <a:xfrm>
            <a:off x="1271464" y="4365104"/>
            <a:ext cx="9144000" cy="2339102"/>
          </a:xfrm>
          <a:prstGeom prst="rect">
            <a:avLst/>
          </a:prstGeom>
          <a:noFill/>
        </p:spPr>
        <p:txBody>
          <a:bodyPr wrap="square" rtlCol="0">
            <a:spAutoFit/>
          </a:bodyPr>
          <a:lstStyle/>
          <a:p>
            <a:pPr algn="ctr"/>
            <a:r>
              <a:rPr lang="en-NZ" sz="3200" dirty="0"/>
              <a:t>For the true believer, it is too awful to even consider that the Australian Bureau of Meteorology could be exaggerating global warming by adjusting figures. </a:t>
            </a:r>
          </a:p>
          <a:p>
            <a:pPr algn="ctr"/>
            <a:r>
              <a:rPr lang="en-NZ" sz="3200" dirty="0"/>
              <a:t>This doesn’t mean, though, that it’s not true.</a:t>
            </a:r>
          </a:p>
          <a:p>
            <a:pPr algn="ctr"/>
            <a:endParaRPr lang="en-NZ" dirty="0"/>
          </a:p>
        </p:txBody>
      </p:sp>
      <p:sp>
        <p:nvSpPr>
          <p:cNvPr id="2" name="TextBox 1">
            <a:extLst>
              <a:ext uri="{FF2B5EF4-FFF2-40B4-BE49-F238E27FC236}">
                <a16:creationId xmlns:a16="http://schemas.microsoft.com/office/drawing/2014/main" id="{0BE0E8A2-7900-44AB-ABF9-A22B857E2823}"/>
              </a:ext>
            </a:extLst>
          </p:cNvPr>
          <p:cNvSpPr txBox="1"/>
          <p:nvPr/>
        </p:nvSpPr>
        <p:spPr>
          <a:xfrm>
            <a:off x="7392144" y="620688"/>
            <a:ext cx="4536504" cy="1938992"/>
          </a:xfrm>
          <a:prstGeom prst="rect">
            <a:avLst/>
          </a:prstGeom>
          <a:noFill/>
        </p:spPr>
        <p:txBody>
          <a:bodyPr wrap="square" rtlCol="0">
            <a:spAutoFit/>
          </a:bodyPr>
          <a:lstStyle/>
          <a:p>
            <a:pPr algn="ctr"/>
            <a:r>
              <a:rPr lang="en-US" sz="4000" b="1" dirty="0"/>
              <a:t>Australian Bureau of Meteorology caught falsifying data</a:t>
            </a:r>
            <a:endParaRPr lang="en-NZ" sz="4000" b="1" dirty="0"/>
          </a:p>
        </p:txBody>
      </p:sp>
    </p:spTree>
    <p:extLst>
      <p:ext uri="{BB962C8B-B14F-4D97-AF65-F5344CB8AC3E}">
        <p14:creationId xmlns:p14="http://schemas.microsoft.com/office/powerpoint/2010/main" val="127904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resources3.news.com.au/images/2015/09/28/1227547/888795-f90b2b04-65b6-11e5-bacc-7f9d9a51fc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340783" cy="3933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344" y="4077072"/>
            <a:ext cx="12288688" cy="2554545"/>
          </a:xfrm>
          <a:prstGeom prst="rect">
            <a:avLst/>
          </a:prstGeom>
          <a:noFill/>
        </p:spPr>
        <p:txBody>
          <a:bodyPr wrap="square" rtlCol="0">
            <a:spAutoFit/>
          </a:bodyPr>
          <a:lstStyle/>
          <a:p>
            <a:pPr algn="ctr"/>
            <a:r>
              <a:rPr lang="en-NZ" sz="3200" dirty="0"/>
              <a:t>It is so obvious that there is an urgent need for a proper, thorough </a:t>
            </a:r>
          </a:p>
          <a:p>
            <a:pPr algn="ctr"/>
            <a:r>
              <a:rPr lang="en-NZ" sz="3200" dirty="0"/>
              <a:t>and independent review of operations at the bureau. But it would appear our politicians and many mainstream media are set against the idea. Evidently they are too conventional in their thinking to consider such an important Australian institution could now be ruled by ideology.</a:t>
            </a:r>
          </a:p>
        </p:txBody>
      </p:sp>
      <p:sp>
        <p:nvSpPr>
          <p:cNvPr id="4" name="TextBox 3">
            <a:extLst>
              <a:ext uri="{FF2B5EF4-FFF2-40B4-BE49-F238E27FC236}">
                <a16:creationId xmlns:a16="http://schemas.microsoft.com/office/drawing/2014/main" id="{E7D0A9EC-C12A-4C18-B8E0-BD0A46E8F6BA}"/>
              </a:ext>
            </a:extLst>
          </p:cNvPr>
          <p:cNvSpPr txBox="1"/>
          <p:nvPr/>
        </p:nvSpPr>
        <p:spPr>
          <a:xfrm>
            <a:off x="7687269" y="657270"/>
            <a:ext cx="4104456" cy="2123658"/>
          </a:xfrm>
          <a:prstGeom prst="rect">
            <a:avLst/>
          </a:prstGeom>
          <a:noFill/>
        </p:spPr>
        <p:txBody>
          <a:bodyPr wrap="square" rtlCol="0">
            <a:spAutoFit/>
          </a:bodyPr>
          <a:lstStyle/>
          <a:p>
            <a:pPr algn="ctr"/>
            <a:r>
              <a:rPr lang="en-US" sz="4400" b="1" dirty="0"/>
              <a:t>Ideology more important </a:t>
            </a:r>
          </a:p>
          <a:p>
            <a:pPr algn="ctr"/>
            <a:r>
              <a:rPr lang="en-US" sz="4400" b="1" dirty="0"/>
              <a:t>than reality</a:t>
            </a:r>
            <a:endParaRPr lang="en-NZ" sz="4400" b="1" dirty="0"/>
          </a:p>
        </p:txBody>
      </p:sp>
    </p:spTree>
    <p:extLst>
      <p:ext uri="{BB962C8B-B14F-4D97-AF65-F5344CB8AC3E}">
        <p14:creationId xmlns:p14="http://schemas.microsoft.com/office/powerpoint/2010/main" val="120990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2F9BF-6866-4BAA-9646-1BF46F32F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 y="-99392"/>
            <a:ext cx="12005424" cy="6957392"/>
          </a:xfrm>
          <a:prstGeom prst="rect">
            <a:avLst/>
          </a:prstGeom>
        </p:spPr>
      </p:pic>
    </p:spTree>
    <p:extLst>
      <p:ext uri="{BB962C8B-B14F-4D97-AF65-F5344CB8AC3E}">
        <p14:creationId xmlns:p14="http://schemas.microsoft.com/office/powerpoint/2010/main" val="102075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ruce\Pictures\B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2" y="627341"/>
            <a:ext cx="12191999" cy="146452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bruce\Pictures\BOM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 y="2091869"/>
            <a:ext cx="12175098" cy="26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8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bruce\Pictures\BOM4.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605" y="-267772"/>
            <a:ext cx="12251605" cy="74547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2485143"/>
            <a:ext cx="12191999" cy="117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2497893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13"/>
            <a:ext cx="12192000" cy="169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descr="C:\Users\bruce\Pictures\Pictures\Weather ga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12192000" cy="5301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375F19-2714-46BD-A527-5D8D53B58FDC}"/>
              </a:ext>
            </a:extLst>
          </p:cNvPr>
          <p:cNvSpPr txBox="1"/>
          <p:nvPr/>
        </p:nvSpPr>
        <p:spPr>
          <a:xfrm>
            <a:off x="0" y="2497786"/>
            <a:ext cx="9336360" cy="584775"/>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1732244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ruce\Pictures\Pictures\Weather gag2.png">
            <a:extLst>
              <a:ext uri="{FF2B5EF4-FFF2-40B4-BE49-F238E27FC236}">
                <a16:creationId xmlns:a16="http://schemas.microsoft.com/office/drawing/2014/main" id="{59C96DAE-87C4-46CD-B618-4284D6DBF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3" y="2459709"/>
            <a:ext cx="12178036" cy="1695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306E03-29B4-4575-98F7-861A13676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7" y="692696"/>
            <a:ext cx="12192000" cy="1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4CAA1D2-D96A-4963-8762-EC66F3C59C39}"/>
              </a:ext>
            </a:extLst>
          </p:cNvPr>
          <p:cNvSpPr txBox="1"/>
          <p:nvPr/>
        </p:nvSpPr>
        <p:spPr>
          <a:xfrm>
            <a:off x="9045" y="3362626"/>
            <a:ext cx="11606929" cy="792088"/>
          </a:xfrm>
          <a:prstGeom prst="rect">
            <a:avLst/>
          </a:prstGeom>
          <a:noFill/>
          <a:ln w="28575">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1930797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26916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1684"/>
            <a:ext cx="12191999" cy="4166316"/>
          </a:xfrm>
          <a:prstGeom prst="rect">
            <a:avLst/>
          </a:prstGeom>
        </p:spPr>
      </p:pic>
    </p:spTree>
    <p:extLst>
      <p:ext uri="{BB962C8B-B14F-4D97-AF65-F5344CB8AC3E}">
        <p14:creationId xmlns:p14="http://schemas.microsoft.com/office/powerpoint/2010/main" val="4290840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653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5312"/>
            <a:ext cx="12192000" cy="3992688"/>
          </a:xfrm>
          <a:prstGeom prst="rect">
            <a:avLst/>
          </a:prstGeom>
        </p:spPr>
      </p:pic>
    </p:spTree>
    <p:extLst>
      <p:ext uri="{BB962C8B-B14F-4D97-AF65-F5344CB8AC3E}">
        <p14:creationId xmlns:p14="http://schemas.microsoft.com/office/powerpoint/2010/main" val="2641249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576BFA-07E6-4A00-B060-4D5143EE67DB}"/>
              </a:ext>
            </a:extLst>
          </p:cNvPr>
          <p:cNvSpPr txBox="1"/>
          <p:nvPr/>
        </p:nvSpPr>
        <p:spPr>
          <a:xfrm>
            <a:off x="0" y="5445224"/>
            <a:ext cx="8400256" cy="432047"/>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12857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25500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0017"/>
            <a:ext cx="12191999" cy="4307983"/>
          </a:xfrm>
          <a:prstGeom prst="rect">
            <a:avLst/>
          </a:prstGeom>
        </p:spPr>
      </p:pic>
    </p:spTree>
    <p:extLst>
      <p:ext uri="{BB962C8B-B14F-4D97-AF65-F5344CB8AC3E}">
        <p14:creationId xmlns:p14="http://schemas.microsoft.com/office/powerpoint/2010/main" val="694592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bruce\Pictures\366e8633e06ee36ee5b6ef4c637aa4f5-ice-melt-ice-break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27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Global-Warming-Computer-Models-Collapse-Arctic-Ice-Sheets-Rapidly-Expand-as-Planet-Plunges-into-Global-Coo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0"/>
            <a:ext cx="121446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7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774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8070" y="2191591"/>
            <a:ext cx="7581530" cy="3816429"/>
          </a:xfrm>
          <a:prstGeom prst="rect">
            <a:avLst/>
          </a:prstGeom>
          <a:noFill/>
        </p:spPr>
        <p:txBody>
          <a:bodyPr wrap="square" rtlCol="0">
            <a:spAutoFit/>
          </a:bodyPr>
          <a:lstStyle/>
          <a:p>
            <a:pPr algn="ctr"/>
            <a:r>
              <a:rPr lang="en-NZ" sz="3200" b="1" dirty="0">
                <a:solidFill>
                  <a:srgbClr val="FFFF00"/>
                </a:solidFill>
                <a:effectLst>
                  <a:glow rad="101600">
                    <a:schemeClr val="bg1">
                      <a:alpha val="60000"/>
                    </a:schemeClr>
                  </a:glow>
                </a:effectLst>
              </a:rPr>
              <a:t>Thus the false science of the present day, </a:t>
            </a:r>
            <a:r>
              <a:rPr lang="en-NZ" sz="3200" dirty="0">
                <a:effectLst>
                  <a:glow rad="101600">
                    <a:schemeClr val="bg1">
                      <a:alpha val="60000"/>
                    </a:schemeClr>
                  </a:glow>
                </a:effectLst>
              </a:rPr>
              <a:t>which undermines faith in the Bible, </a:t>
            </a:r>
          </a:p>
          <a:p>
            <a:pPr algn="ctr"/>
            <a:r>
              <a:rPr lang="en-NZ" sz="3200" dirty="0">
                <a:effectLst>
                  <a:glow rad="101600">
                    <a:schemeClr val="bg1">
                      <a:alpha val="60000"/>
                    </a:schemeClr>
                  </a:glow>
                </a:effectLst>
              </a:rPr>
              <a:t>will prove as successful in preparing the </a:t>
            </a:r>
          </a:p>
          <a:p>
            <a:pPr algn="ctr"/>
            <a:r>
              <a:rPr lang="en-NZ" sz="3200" dirty="0">
                <a:effectLst>
                  <a:glow rad="101600">
                    <a:schemeClr val="bg1">
                      <a:alpha val="60000"/>
                    </a:schemeClr>
                  </a:glow>
                </a:effectLst>
              </a:rPr>
              <a:t>way for the acceptance of the papacy, </a:t>
            </a:r>
          </a:p>
          <a:p>
            <a:pPr algn="ctr"/>
            <a:r>
              <a:rPr lang="en-NZ" sz="3200" dirty="0">
                <a:effectLst>
                  <a:glow rad="101600">
                    <a:schemeClr val="bg1">
                      <a:alpha val="60000"/>
                    </a:schemeClr>
                  </a:glow>
                </a:effectLst>
              </a:rPr>
              <a:t>with its pleasing forms, as did the withholding of knowledge in opening the way for its aggrandizement in the Dark Ages.  </a:t>
            </a:r>
          </a:p>
          <a:p>
            <a:endParaRPr lang="en-NZ" b="1" dirty="0"/>
          </a:p>
        </p:txBody>
      </p:sp>
      <p:sp>
        <p:nvSpPr>
          <p:cNvPr id="4" name="TextBox 3"/>
          <p:cNvSpPr txBox="1"/>
          <p:nvPr/>
        </p:nvSpPr>
        <p:spPr>
          <a:xfrm>
            <a:off x="3439237" y="1282890"/>
            <a:ext cx="2934268" cy="461665"/>
          </a:xfrm>
          <a:prstGeom prst="rect">
            <a:avLst/>
          </a:prstGeom>
          <a:noFill/>
        </p:spPr>
        <p:txBody>
          <a:bodyPr wrap="square" rtlCol="0">
            <a:spAutoFit/>
          </a:bodyPr>
          <a:lstStyle/>
          <a:p>
            <a:pPr algn="ctr"/>
            <a:r>
              <a:rPr lang="en-NZ" sz="2400" dirty="0">
                <a:effectLst>
                  <a:glow rad="101600">
                    <a:schemeClr val="bg1">
                      <a:alpha val="60000"/>
                    </a:schemeClr>
                  </a:glow>
                </a:effectLst>
              </a:rPr>
              <a:t>GC 572</a:t>
            </a:r>
            <a:endParaRPr lang="en-NZ" dirty="0"/>
          </a:p>
        </p:txBody>
      </p:sp>
      <p:sp>
        <p:nvSpPr>
          <p:cNvPr id="5" name="TextBox 4"/>
          <p:cNvSpPr txBox="1"/>
          <p:nvPr/>
        </p:nvSpPr>
        <p:spPr>
          <a:xfrm>
            <a:off x="2138878" y="203649"/>
            <a:ext cx="7914244" cy="646331"/>
          </a:xfrm>
          <a:prstGeom prst="rect">
            <a:avLst/>
          </a:prstGeom>
          <a:noFill/>
        </p:spPr>
        <p:txBody>
          <a:bodyPr wrap="square" rtlCol="0">
            <a:spAutoFit/>
          </a:bodyPr>
          <a:lstStyle/>
          <a:p>
            <a:pPr algn="ctr"/>
            <a:r>
              <a:rPr lang="en-NZ" sz="3600" b="1" dirty="0">
                <a:effectLst>
                  <a:glow rad="101600">
                    <a:schemeClr val="bg1">
                      <a:alpha val="60000"/>
                    </a:schemeClr>
                  </a:glow>
                </a:effectLst>
              </a:rPr>
              <a:t>False Science paves the way for Papacy</a:t>
            </a:r>
          </a:p>
        </p:txBody>
      </p:sp>
    </p:spTree>
    <p:extLst>
      <p:ext uri="{BB962C8B-B14F-4D97-AF65-F5344CB8AC3E}">
        <p14:creationId xmlns:p14="http://schemas.microsoft.com/office/powerpoint/2010/main" val="245910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Sljbi_QnI64/ViZwaBHLa1I/AAAAAAAA-T0/eQNa4y3kjJY/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633" y="0"/>
            <a:ext cx="9128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6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D75D2-235C-4990-9C75-DEEC14F65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75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D9D66-09FB-47CF-89BC-EE837516A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2187624"/>
            <a:ext cx="12192001" cy="10575992"/>
          </a:xfrm>
          <a:prstGeom prst="rect">
            <a:avLst/>
          </a:prstGeom>
        </p:spPr>
      </p:pic>
      <p:sp>
        <p:nvSpPr>
          <p:cNvPr id="3" name="TextBox 2">
            <a:extLst>
              <a:ext uri="{FF2B5EF4-FFF2-40B4-BE49-F238E27FC236}">
                <a16:creationId xmlns:a16="http://schemas.microsoft.com/office/drawing/2014/main" id="{2CB0A3C1-C2F2-4366-9F36-74B0A0D0F2D1}"/>
              </a:ext>
            </a:extLst>
          </p:cNvPr>
          <p:cNvSpPr txBox="1"/>
          <p:nvPr/>
        </p:nvSpPr>
        <p:spPr>
          <a:xfrm>
            <a:off x="695400" y="908720"/>
            <a:ext cx="5899105" cy="4260782"/>
          </a:xfrm>
          <a:prstGeom prst="rect">
            <a:avLst/>
          </a:prstGeom>
          <a:noFill/>
        </p:spPr>
        <p:txBody>
          <a:bodyPr wrap="square" rtlCol="0">
            <a:spAutoFit/>
          </a:bodyPr>
          <a:lstStyle/>
          <a:p>
            <a:pPr algn="ctr"/>
            <a:r>
              <a:rPr lang="en-US" sz="3932" dirty="0">
                <a:effectLst>
                  <a:glow rad="101600">
                    <a:schemeClr val="bg1">
                      <a:alpha val="60000"/>
                    </a:schemeClr>
                  </a:glow>
                </a:effectLst>
              </a:rPr>
              <a:t>When I first joined the American Physical Society sixty-seven years ago it was much smaller, much gentler, </a:t>
            </a:r>
          </a:p>
          <a:p>
            <a:pPr algn="ctr"/>
            <a:r>
              <a:rPr lang="en-US" sz="3932" dirty="0">
                <a:effectLst>
                  <a:glow rad="101600">
                    <a:schemeClr val="bg1">
                      <a:alpha val="60000"/>
                    </a:schemeClr>
                  </a:glow>
                </a:effectLst>
              </a:rPr>
              <a:t>and as yet uncorrupted by the money flood…</a:t>
            </a:r>
          </a:p>
          <a:p>
            <a:pPr algn="ctr"/>
            <a:endParaRPr lang="en-NZ" sz="3495" dirty="0"/>
          </a:p>
        </p:txBody>
      </p:sp>
    </p:spTree>
    <p:extLst>
      <p:ext uri="{BB962C8B-B14F-4D97-AF65-F5344CB8AC3E}">
        <p14:creationId xmlns:p14="http://schemas.microsoft.com/office/powerpoint/2010/main" val="716567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lobal-wa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108" y="-316515"/>
            <a:ext cx="6685652" cy="7458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AAC9A0-0E46-487E-93AA-804A07251BBD}"/>
              </a:ext>
            </a:extLst>
          </p:cNvPr>
          <p:cNvSpPr txBox="1"/>
          <p:nvPr/>
        </p:nvSpPr>
        <p:spPr>
          <a:xfrm>
            <a:off x="254981" y="1844824"/>
            <a:ext cx="5977760" cy="4328044"/>
          </a:xfrm>
          <a:prstGeom prst="rect">
            <a:avLst/>
          </a:prstGeom>
          <a:noFill/>
        </p:spPr>
        <p:txBody>
          <a:bodyPr wrap="square" rtlCol="0">
            <a:spAutoFit/>
          </a:bodyPr>
          <a:lstStyle/>
          <a:p>
            <a:pPr algn="ctr"/>
            <a:r>
              <a:rPr lang="en-US" sz="3932" dirty="0">
                <a:effectLst>
                  <a:glow rad="101600">
                    <a:schemeClr val="bg1">
                      <a:alpha val="60000"/>
                    </a:schemeClr>
                  </a:glow>
                </a:effectLst>
              </a:rPr>
              <a:t>It is of course, the global warming scam, with the trillions of dollars driving it, </a:t>
            </a:r>
          </a:p>
          <a:p>
            <a:pPr algn="ctr"/>
            <a:r>
              <a:rPr lang="en-US" sz="3932" dirty="0">
                <a:effectLst>
                  <a:glow rad="101600">
                    <a:schemeClr val="bg1">
                      <a:alpha val="60000"/>
                    </a:schemeClr>
                  </a:glow>
                </a:effectLst>
              </a:rPr>
              <a:t>that has corrupted so many scientists, and has carried </a:t>
            </a:r>
          </a:p>
          <a:p>
            <a:pPr algn="ctr"/>
            <a:r>
              <a:rPr lang="en-US" sz="3932" dirty="0">
                <a:effectLst>
                  <a:glow rad="101600">
                    <a:schemeClr val="bg1">
                      <a:alpha val="60000"/>
                    </a:schemeClr>
                  </a:glow>
                </a:effectLst>
              </a:rPr>
              <a:t>APS before it like </a:t>
            </a:r>
          </a:p>
          <a:p>
            <a:pPr algn="ctr"/>
            <a:r>
              <a:rPr lang="en-US" sz="3932" dirty="0">
                <a:effectLst>
                  <a:glow rad="101600">
                    <a:schemeClr val="bg1">
                      <a:alpha val="60000"/>
                    </a:schemeClr>
                  </a:glow>
                </a:effectLst>
              </a:rPr>
              <a:t>a rogue wave.</a:t>
            </a:r>
            <a:endParaRPr lang="en-AU" sz="3495" dirty="0"/>
          </a:p>
        </p:txBody>
      </p:sp>
      <p:sp>
        <p:nvSpPr>
          <p:cNvPr id="3" name="TextBox 2">
            <a:extLst>
              <a:ext uri="{FF2B5EF4-FFF2-40B4-BE49-F238E27FC236}">
                <a16:creationId xmlns:a16="http://schemas.microsoft.com/office/drawing/2014/main" id="{ABAFE5AE-C866-4440-AADA-CF388B15D35D}"/>
              </a:ext>
            </a:extLst>
          </p:cNvPr>
          <p:cNvSpPr txBox="1"/>
          <p:nvPr/>
        </p:nvSpPr>
        <p:spPr>
          <a:xfrm>
            <a:off x="372963" y="518775"/>
            <a:ext cx="5741796" cy="764697"/>
          </a:xfrm>
          <a:prstGeom prst="rect">
            <a:avLst/>
          </a:prstGeom>
          <a:noFill/>
        </p:spPr>
        <p:txBody>
          <a:bodyPr wrap="square" rtlCol="0">
            <a:spAutoFit/>
          </a:bodyPr>
          <a:lstStyle/>
          <a:p>
            <a:pPr algn="ctr"/>
            <a:r>
              <a:rPr lang="en-NZ" sz="4369" b="1" dirty="0"/>
              <a:t>Trillions of Dollars Scam </a:t>
            </a:r>
            <a:endParaRPr lang="en-AU" sz="4369" b="1" dirty="0"/>
          </a:p>
        </p:txBody>
      </p:sp>
    </p:spTree>
    <p:extLst>
      <p:ext uri="{BB962C8B-B14F-4D97-AF65-F5344CB8AC3E}">
        <p14:creationId xmlns:p14="http://schemas.microsoft.com/office/powerpoint/2010/main" val="742117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0BF73-D9A2-4C46-BBB8-E086DFA69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717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03429-A008-48FA-A01E-722C35853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9"/>
            <a:ext cx="12192000" cy="5517232"/>
          </a:xfrm>
          <a:prstGeom prst="rect">
            <a:avLst/>
          </a:prstGeom>
        </p:spPr>
      </p:pic>
      <p:sp>
        <p:nvSpPr>
          <p:cNvPr id="4" name="TextBox 3">
            <a:extLst>
              <a:ext uri="{FF2B5EF4-FFF2-40B4-BE49-F238E27FC236}">
                <a16:creationId xmlns:a16="http://schemas.microsoft.com/office/drawing/2014/main" id="{A1E87F10-5499-4167-A006-B45D8E3EE634}"/>
              </a:ext>
            </a:extLst>
          </p:cNvPr>
          <p:cNvSpPr txBox="1"/>
          <p:nvPr/>
        </p:nvSpPr>
        <p:spPr>
          <a:xfrm>
            <a:off x="2495600" y="260648"/>
            <a:ext cx="7200800" cy="769441"/>
          </a:xfrm>
          <a:prstGeom prst="rect">
            <a:avLst/>
          </a:prstGeom>
          <a:noFill/>
        </p:spPr>
        <p:txBody>
          <a:bodyPr wrap="square" rtlCol="0">
            <a:spAutoFit/>
          </a:bodyPr>
          <a:lstStyle/>
          <a:p>
            <a:pPr algn="ctr"/>
            <a:r>
              <a:rPr lang="en-US" sz="4400" b="1" dirty="0"/>
              <a:t>Michael Mann’s Hockey Stick</a:t>
            </a:r>
            <a:endParaRPr lang="en-NZ" sz="4400" b="1" dirty="0"/>
          </a:p>
        </p:txBody>
      </p:sp>
    </p:spTree>
    <p:extLst>
      <p:ext uri="{BB962C8B-B14F-4D97-AF65-F5344CB8AC3E}">
        <p14:creationId xmlns:p14="http://schemas.microsoft.com/office/powerpoint/2010/main" val="3531632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388CF7-4183-4E14-BE66-1D55F5687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103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CE2CF-468B-4661-A855-8C2D55233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113" cy="6858000"/>
          </a:xfrm>
          <a:prstGeom prst="rect">
            <a:avLst/>
          </a:prstGeom>
        </p:spPr>
      </p:pic>
    </p:spTree>
    <p:extLst>
      <p:ext uri="{BB962C8B-B14F-4D97-AF65-F5344CB8AC3E}">
        <p14:creationId xmlns:p14="http://schemas.microsoft.com/office/powerpoint/2010/main" val="496061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6F36A-907B-40A0-9B3B-236826706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96" y="-97390"/>
            <a:ext cx="12434587" cy="6955390"/>
          </a:xfrm>
          <a:prstGeom prst="rect">
            <a:avLst/>
          </a:prstGeom>
        </p:spPr>
      </p:pic>
    </p:spTree>
    <p:extLst>
      <p:ext uri="{BB962C8B-B14F-4D97-AF65-F5344CB8AC3E}">
        <p14:creationId xmlns:p14="http://schemas.microsoft.com/office/powerpoint/2010/main" val="2886901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9FCB4-35C2-4881-824F-C173B7EC5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384" y="-425082"/>
            <a:ext cx="5287615" cy="7491031"/>
          </a:xfrm>
          <a:prstGeom prst="rect">
            <a:avLst/>
          </a:prstGeom>
        </p:spPr>
      </p:pic>
      <p:sp>
        <p:nvSpPr>
          <p:cNvPr id="4" name="TextBox 3">
            <a:extLst>
              <a:ext uri="{FF2B5EF4-FFF2-40B4-BE49-F238E27FC236}">
                <a16:creationId xmlns:a16="http://schemas.microsoft.com/office/drawing/2014/main" id="{22540799-0C7A-4E1A-80AC-257736677DF3}"/>
              </a:ext>
            </a:extLst>
          </p:cNvPr>
          <p:cNvSpPr txBox="1"/>
          <p:nvPr/>
        </p:nvSpPr>
        <p:spPr>
          <a:xfrm>
            <a:off x="6410619" y="2878418"/>
            <a:ext cx="5348522" cy="3050579"/>
          </a:xfrm>
          <a:prstGeom prst="rect">
            <a:avLst/>
          </a:prstGeom>
          <a:noFill/>
        </p:spPr>
        <p:txBody>
          <a:bodyPr wrap="square" rtlCol="0">
            <a:spAutoFit/>
          </a:bodyPr>
          <a:lstStyle/>
          <a:p>
            <a:pPr algn="ctr"/>
            <a:r>
              <a:rPr lang="en-US" sz="3932" dirty="0"/>
              <a:t>This was truly a case of selecting a desired conclusion and then molding the data to fit it. </a:t>
            </a:r>
            <a:r>
              <a:rPr lang="en-AU" sz="3495" i="1" dirty="0"/>
              <a:t>Andy May, Book Reviewer.</a:t>
            </a:r>
          </a:p>
        </p:txBody>
      </p:sp>
      <p:sp>
        <p:nvSpPr>
          <p:cNvPr id="5" name="TextBox 4">
            <a:extLst>
              <a:ext uri="{FF2B5EF4-FFF2-40B4-BE49-F238E27FC236}">
                <a16:creationId xmlns:a16="http://schemas.microsoft.com/office/drawing/2014/main" id="{7849057C-A381-4C67-AB61-E786110C166F}"/>
              </a:ext>
            </a:extLst>
          </p:cNvPr>
          <p:cNvSpPr txBox="1"/>
          <p:nvPr/>
        </p:nvSpPr>
        <p:spPr>
          <a:xfrm>
            <a:off x="7039857" y="440120"/>
            <a:ext cx="3932737" cy="1437060"/>
          </a:xfrm>
          <a:prstGeom prst="rect">
            <a:avLst/>
          </a:prstGeom>
          <a:noFill/>
        </p:spPr>
        <p:txBody>
          <a:bodyPr wrap="square" rtlCol="0">
            <a:spAutoFit/>
          </a:bodyPr>
          <a:lstStyle/>
          <a:p>
            <a:pPr algn="ctr"/>
            <a:r>
              <a:rPr lang="en-NZ" sz="4369" b="1" dirty="0"/>
              <a:t>Repudiating the Hockey Stick</a:t>
            </a:r>
            <a:endParaRPr lang="en-AU" sz="4369" b="1" dirty="0"/>
          </a:p>
        </p:txBody>
      </p:sp>
    </p:spTree>
    <p:extLst>
      <p:ext uri="{BB962C8B-B14F-4D97-AF65-F5344CB8AC3E}">
        <p14:creationId xmlns:p14="http://schemas.microsoft.com/office/powerpoint/2010/main" val="1556546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DF750-5EA8-49D0-9AC9-82F41708D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sp>
        <p:nvSpPr>
          <p:cNvPr id="2" name="TextBox 1">
            <a:extLst>
              <a:ext uri="{FF2B5EF4-FFF2-40B4-BE49-F238E27FC236}">
                <a16:creationId xmlns:a16="http://schemas.microsoft.com/office/drawing/2014/main" id="{3445A158-EFFC-4AAD-9A01-6929C86195AE}"/>
              </a:ext>
            </a:extLst>
          </p:cNvPr>
          <p:cNvSpPr txBox="1"/>
          <p:nvPr/>
        </p:nvSpPr>
        <p:spPr>
          <a:xfrm>
            <a:off x="335360" y="1518416"/>
            <a:ext cx="6264696" cy="2554545"/>
          </a:xfrm>
          <a:prstGeom prst="rect">
            <a:avLst/>
          </a:prstGeom>
          <a:noFill/>
        </p:spPr>
        <p:txBody>
          <a:bodyPr wrap="square" rtlCol="0">
            <a:spAutoFit/>
          </a:bodyPr>
          <a:lstStyle/>
          <a:p>
            <a:pPr algn="ctr"/>
            <a:r>
              <a:rPr lang="en-US" sz="3200" dirty="0">
                <a:effectLst>
                  <a:glow rad="101600">
                    <a:schemeClr val="bg1">
                      <a:alpha val="60000"/>
                    </a:schemeClr>
                  </a:glow>
                </a:effectLst>
              </a:rPr>
              <a:t>O Timothy, keep that which is committed to thy trust, </a:t>
            </a:r>
          </a:p>
          <a:p>
            <a:pPr algn="ctr"/>
            <a:r>
              <a:rPr lang="en-US" sz="3200" dirty="0">
                <a:effectLst>
                  <a:glow rad="101600">
                    <a:schemeClr val="bg1">
                      <a:alpha val="60000"/>
                    </a:schemeClr>
                  </a:glow>
                </a:effectLst>
              </a:rPr>
              <a:t>avoiding profane and vain babblings, and oppositions of </a:t>
            </a:r>
          </a:p>
          <a:p>
            <a:pPr algn="ctr"/>
            <a:r>
              <a:rPr lang="en-US" sz="3200" b="1" dirty="0">
                <a:solidFill>
                  <a:srgbClr val="FFFF00"/>
                </a:solidFill>
                <a:effectLst>
                  <a:glow rad="101600">
                    <a:schemeClr val="bg1">
                      <a:alpha val="60000"/>
                    </a:schemeClr>
                  </a:glow>
                </a:effectLst>
              </a:rPr>
              <a:t>science falsely so called.  </a:t>
            </a:r>
            <a:endParaRPr lang="en-NZ" sz="3200" b="1" dirty="0">
              <a:solidFill>
                <a:srgbClr val="FFFF00"/>
              </a:solidFill>
              <a:effectLst>
                <a:glow rad="101600">
                  <a:schemeClr val="bg1">
                    <a:alpha val="60000"/>
                  </a:schemeClr>
                </a:glow>
              </a:effectLst>
            </a:endParaRPr>
          </a:p>
        </p:txBody>
      </p:sp>
      <p:sp>
        <p:nvSpPr>
          <p:cNvPr id="5" name="TextBox 4">
            <a:extLst>
              <a:ext uri="{FF2B5EF4-FFF2-40B4-BE49-F238E27FC236}">
                <a16:creationId xmlns:a16="http://schemas.microsoft.com/office/drawing/2014/main" id="{7132D826-9669-4C1B-BC27-7963835BFEFC}"/>
              </a:ext>
            </a:extLst>
          </p:cNvPr>
          <p:cNvSpPr txBox="1"/>
          <p:nvPr/>
        </p:nvSpPr>
        <p:spPr>
          <a:xfrm>
            <a:off x="3359696" y="764704"/>
            <a:ext cx="3960440" cy="523220"/>
          </a:xfrm>
          <a:prstGeom prst="rect">
            <a:avLst/>
          </a:prstGeom>
          <a:noFill/>
        </p:spPr>
        <p:txBody>
          <a:bodyPr wrap="square" rtlCol="0">
            <a:spAutoFit/>
          </a:bodyPr>
          <a:lstStyle/>
          <a:p>
            <a:pPr algn="ctr"/>
            <a:r>
              <a:rPr lang="en-US" sz="2800" dirty="0">
                <a:effectLst>
                  <a:glow rad="101600">
                    <a:schemeClr val="bg1">
                      <a:alpha val="60000"/>
                    </a:schemeClr>
                  </a:glow>
                </a:effectLst>
              </a:rPr>
              <a:t>1 Tim. 6:20.</a:t>
            </a:r>
            <a:endParaRPr lang="en-NZ" sz="2800" dirty="0"/>
          </a:p>
        </p:txBody>
      </p:sp>
      <p:sp>
        <p:nvSpPr>
          <p:cNvPr id="6" name="TextBox 5">
            <a:extLst>
              <a:ext uri="{FF2B5EF4-FFF2-40B4-BE49-F238E27FC236}">
                <a16:creationId xmlns:a16="http://schemas.microsoft.com/office/drawing/2014/main" id="{DCFACF59-1256-47EA-9154-A31199189208}"/>
              </a:ext>
            </a:extLst>
          </p:cNvPr>
          <p:cNvSpPr txBox="1"/>
          <p:nvPr/>
        </p:nvSpPr>
        <p:spPr>
          <a:xfrm>
            <a:off x="767408" y="4800975"/>
            <a:ext cx="3600400" cy="1323439"/>
          </a:xfrm>
          <a:prstGeom prst="rect">
            <a:avLst/>
          </a:prstGeom>
          <a:noFill/>
        </p:spPr>
        <p:txBody>
          <a:bodyPr wrap="square" rtlCol="0">
            <a:spAutoFit/>
          </a:bodyPr>
          <a:lstStyle/>
          <a:p>
            <a:pPr algn="ctr"/>
            <a:r>
              <a:rPr lang="en-US" sz="4000" b="1" dirty="0">
                <a:effectLst>
                  <a:glow rad="101600">
                    <a:schemeClr val="bg1">
                      <a:alpha val="60000"/>
                    </a:schemeClr>
                  </a:glow>
                </a:effectLst>
              </a:rPr>
              <a:t>False Science in Paul’s Time</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67705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A0828-0F27-4C24-B0D6-F37D37DB7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1495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EFBEF-A740-4C70-BBD7-3461F1E97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2461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desmogblog.com/sites/beta.desmogblog.com/files/styles/full_width_blog_image/public/blogimages/climatehustler.jpg?itok=74ol9P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 name="AutoShape 4" descr="http://www.desmogblog.com/sites/beta.desmogblog.com/files/styles/full_width_blog_image/public/blogimages/climatehustler.jpg?itok=74ol9P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4" name="TextBox 3"/>
          <p:cNvSpPr txBox="1"/>
          <p:nvPr/>
        </p:nvSpPr>
        <p:spPr>
          <a:xfrm>
            <a:off x="695400" y="3762505"/>
            <a:ext cx="10811817" cy="2923877"/>
          </a:xfrm>
          <a:prstGeom prst="rect">
            <a:avLst/>
          </a:prstGeom>
          <a:noFill/>
        </p:spPr>
        <p:txBody>
          <a:bodyPr wrap="square" rtlCol="0">
            <a:spAutoFit/>
          </a:bodyPr>
          <a:lstStyle/>
          <a:p>
            <a:pPr algn="ctr"/>
            <a:r>
              <a:rPr lang="en-NZ" sz="3200" dirty="0"/>
              <a:t>For me the protection of Planet Earth, </a:t>
            </a:r>
          </a:p>
          <a:p>
            <a:pPr algn="ctr"/>
            <a:r>
              <a:rPr lang="en-NZ" sz="3200" dirty="0"/>
              <a:t>the survival of all species and sustainability of our </a:t>
            </a:r>
          </a:p>
          <a:p>
            <a:pPr algn="ctr"/>
            <a:r>
              <a:rPr lang="en-NZ" sz="3200" dirty="0"/>
              <a:t>ecosystems is more than a mission. </a:t>
            </a:r>
          </a:p>
          <a:p>
            <a:pPr algn="ctr"/>
            <a:r>
              <a:rPr lang="en-NZ" sz="3200" b="1" dirty="0">
                <a:solidFill>
                  <a:srgbClr val="FFFF00"/>
                </a:solidFill>
              </a:rPr>
              <a:t>It is my religion </a:t>
            </a:r>
            <a:r>
              <a:rPr lang="en-NZ" sz="3200" dirty="0"/>
              <a:t>and my </a:t>
            </a:r>
            <a:r>
              <a:rPr lang="en-NZ" sz="3200" i="1" dirty="0"/>
              <a:t>dharma</a:t>
            </a:r>
            <a:r>
              <a:rPr lang="en-NZ" sz="3200" dirty="0"/>
              <a:t>. </a:t>
            </a:r>
            <a:r>
              <a:rPr lang="en-NZ" sz="3200" i="1" dirty="0"/>
              <a:t>  </a:t>
            </a:r>
          </a:p>
          <a:p>
            <a:pPr algn="ctr"/>
            <a:r>
              <a:rPr lang="en-NZ" sz="2800" i="1" dirty="0"/>
              <a:t>Rajendra Pachauri, former head of the United Nation’s </a:t>
            </a:r>
          </a:p>
          <a:p>
            <a:pPr algn="ctr"/>
            <a:r>
              <a:rPr lang="en-NZ" sz="2800" i="1" dirty="0"/>
              <a:t>Intergovernmental Panel of Climate Change (IPCC), Feb, 2015. </a:t>
            </a:r>
          </a:p>
        </p:txBody>
      </p:sp>
      <p:pic>
        <p:nvPicPr>
          <p:cNvPr id="39943" name="Picture 7" descr="http://newseastwest.com/wp-content/uploads/2016/03/Dr-Rajendra-Pachau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34"/>
            <a:ext cx="5410123" cy="36644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87D201-E654-4FA1-A08C-FD4B0EA67CB5}"/>
              </a:ext>
            </a:extLst>
          </p:cNvPr>
          <p:cNvSpPr txBox="1"/>
          <p:nvPr/>
        </p:nvSpPr>
        <p:spPr>
          <a:xfrm>
            <a:off x="6456040" y="908720"/>
            <a:ext cx="4464496" cy="1446550"/>
          </a:xfrm>
          <a:prstGeom prst="rect">
            <a:avLst/>
          </a:prstGeom>
          <a:noFill/>
        </p:spPr>
        <p:txBody>
          <a:bodyPr wrap="square" rtlCol="0">
            <a:spAutoFit/>
          </a:bodyPr>
          <a:lstStyle/>
          <a:p>
            <a:pPr algn="ctr"/>
            <a:r>
              <a:rPr lang="en-US" sz="4400" b="1" dirty="0"/>
              <a:t>The Climate Change Cult</a:t>
            </a:r>
            <a:endParaRPr lang="en-NZ" sz="4400" b="1" dirty="0"/>
          </a:p>
        </p:txBody>
      </p:sp>
    </p:spTree>
    <p:extLst>
      <p:ext uri="{BB962C8B-B14F-4D97-AF65-F5344CB8AC3E}">
        <p14:creationId xmlns:p14="http://schemas.microsoft.com/office/powerpoint/2010/main" val="3230117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62823-6CB8-44DD-A9C7-1FEAC886D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8984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5E067-AC03-48A0-B0FA-B533BB8BC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5384"/>
          </a:xfrm>
          <a:prstGeom prst="rect">
            <a:avLst/>
          </a:prstGeom>
        </p:spPr>
      </p:pic>
    </p:spTree>
    <p:extLst>
      <p:ext uri="{BB962C8B-B14F-4D97-AF65-F5344CB8AC3E}">
        <p14:creationId xmlns:p14="http://schemas.microsoft.com/office/powerpoint/2010/main" val="3347471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4B5DA-4B41-4444-B7CF-D4E5B8FA8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0583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96CCC2-50E8-42E5-A947-7CF3661BF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4193"/>
            <a:ext cx="6790376" cy="382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0A2116-AF5F-470E-A496-074F0CA4D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 y="0"/>
            <a:ext cx="4646964" cy="6839128"/>
          </a:xfrm>
          <a:prstGeom prst="rect">
            <a:avLst/>
          </a:prstGeom>
        </p:spPr>
      </p:pic>
      <p:pic>
        <p:nvPicPr>
          <p:cNvPr id="7" name="Picture 6">
            <a:extLst>
              <a:ext uri="{FF2B5EF4-FFF2-40B4-BE49-F238E27FC236}">
                <a16:creationId xmlns:a16="http://schemas.microsoft.com/office/drawing/2014/main" id="{4592EC04-1045-49EC-B8D9-8C3CAFC28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00" y="-44274"/>
            <a:ext cx="4286924" cy="6858000"/>
          </a:xfrm>
          <a:prstGeom prst="rect">
            <a:avLst/>
          </a:prstGeom>
        </p:spPr>
      </p:pic>
    </p:spTree>
    <p:extLst>
      <p:ext uri="{BB962C8B-B14F-4D97-AF65-F5344CB8AC3E}">
        <p14:creationId xmlns:p14="http://schemas.microsoft.com/office/powerpoint/2010/main" val="299678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bruce\Pictures\Sperm count.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779848"/>
            <a:ext cx="12199895" cy="53946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bruce\Pictures\BBC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25080"/>
            <a:ext cx="12191999" cy="228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02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bruce\Pictures\Sperm count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1512" y="-316516"/>
            <a:ext cx="11248978" cy="74910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8823" y="-31808"/>
            <a:ext cx="10146461" cy="86520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3543045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bruce\Pictures\Sperm count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9817" y="-316516"/>
            <a:ext cx="10392367" cy="74910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2097" y="-189118"/>
            <a:ext cx="3854082" cy="70789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
        <p:nvSpPr>
          <p:cNvPr id="3" name="Rectangle 2"/>
          <p:cNvSpPr/>
          <p:nvPr/>
        </p:nvSpPr>
        <p:spPr>
          <a:xfrm>
            <a:off x="4444251" y="4923440"/>
            <a:ext cx="1809059" cy="3932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1460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ruce\Pictures\Lance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283" y="-425082"/>
            <a:ext cx="9921697" cy="75995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49811" y="4608821"/>
            <a:ext cx="3854082" cy="471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
        <p:nvSpPr>
          <p:cNvPr id="3" name="TextBox 2"/>
          <p:cNvSpPr txBox="1"/>
          <p:nvPr/>
        </p:nvSpPr>
        <p:spPr>
          <a:xfrm rot="-780000">
            <a:off x="2092102" y="1635386"/>
            <a:ext cx="6842962" cy="1033488"/>
          </a:xfrm>
          <a:prstGeom prst="rect">
            <a:avLst/>
          </a:prstGeom>
          <a:noFill/>
        </p:spPr>
        <p:txBody>
          <a:bodyPr wrap="square" rtlCol="0">
            <a:spAutoFit/>
          </a:bodyPr>
          <a:lstStyle/>
          <a:p>
            <a:pPr algn="ctr"/>
            <a:r>
              <a:rPr lang="en-NZ" sz="3058" b="1" dirty="0">
                <a:solidFill>
                  <a:srgbClr val="FF0000"/>
                </a:solidFill>
              </a:rPr>
              <a:t>Richard Horton, editor-in-chief, </a:t>
            </a:r>
          </a:p>
          <a:p>
            <a:pPr algn="ctr"/>
            <a:r>
              <a:rPr lang="en-NZ" sz="3058" b="1" dirty="0">
                <a:solidFill>
                  <a:srgbClr val="FF0000"/>
                </a:solidFill>
              </a:rPr>
              <a:t>The Lancet, vol. 385, April 11, 2015.</a:t>
            </a:r>
          </a:p>
        </p:txBody>
      </p:sp>
      <p:sp>
        <p:nvSpPr>
          <p:cNvPr id="5" name="Rectangle 4"/>
          <p:cNvSpPr/>
          <p:nvPr/>
        </p:nvSpPr>
        <p:spPr>
          <a:xfrm>
            <a:off x="2949811" y="5788642"/>
            <a:ext cx="3854082" cy="47192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8818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ruce\Pictures\NYT eugenics.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283" y="-316515"/>
            <a:ext cx="12155719" cy="2015111"/>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C:\Users\bruce\Pictures\NYT eugenics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665562"/>
            <a:ext cx="12163246" cy="550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66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Poison papers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518775"/>
            <a:ext cx="12192001" cy="66557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Poison papers.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10463"/>
            <a:ext cx="12192001" cy="76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37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Poison papers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518775"/>
            <a:ext cx="12192001" cy="66557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Poison papers.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10463"/>
            <a:ext cx="12192001" cy="7699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FEC96D-2F1D-4B1C-AEF7-8D76C5FB371D}"/>
              </a:ext>
            </a:extLst>
          </p:cNvPr>
          <p:cNvSpPr txBox="1"/>
          <p:nvPr/>
        </p:nvSpPr>
        <p:spPr>
          <a:xfrm>
            <a:off x="119336" y="4509120"/>
            <a:ext cx="11809312" cy="577623"/>
          </a:xfrm>
          <a:prstGeom prst="rect">
            <a:avLst/>
          </a:prstGeom>
          <a:noFill/>
          <a:ln w="28575">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790204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Poison papers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782" y="476672"/>
            <a:ext cx="12192001" cy="66557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Poison papers.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10463"/>
            <a:ext cx="12192001" cy="7699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FEC96D-2F1D-4B1C-AEF7-8D76C5FB371D}"/>
              </a:ext>
            </a:extLst>
          </p:cNvPr>
          <p:cNvSpPr txBox="1"/>
          <p:nvPr/>
        </p:nvSpPr>
        <p:spPr>
          <a:xfrm>
            <a:off x="191344" y="5013176"/>
            <a:ext cx="10369152" cy="504056"/>
          </a:xfrm>
          <a:prstGeom prst="rect">
            <a:avLst/>
          </a:prstGeom>
          <a:noFill/>
          <a:ln w="28575">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4144647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oison papers4.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008" y="-316515"/>
            <a:ext cx="12145982" cy="74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33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Poison papers7.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19" y="504368"/>
            <a:ext cx="12162764" cy="599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00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oison papers5a.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7408" y="0"/>
            <a:ext cx="10581455" cy="74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671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Poison papers6.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8308" y="-171400"/>
            <a:ext cx="11135383"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7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oison papers3.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451481"/>
            <a:ext cx="12192001" cy="395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16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12192000" cy="19019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52936"/>
            <a:ext cx="12192000" cy="2232249"/>
          </a:xfrm>
          <a:prstGeom prst="rect">
            <a:avLst/>
          </a:prstGeom>
        </p:spPr>
      </p:pic>
    </p:spTree>
    <p:extLst>
      <p:ext uri="{BB962C8B-B14F-4D97-AF65-F5344CB8AC3E}">
        <p14:creationId xmlns:p14="http://schemas.microsoft.com/office/powerpoint/2010/main" val="376530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8506" y="912048"/>
            <a:ext cx="7323494" cy="6008568"/>
          </a:xfrm>
          <a:prstGeom prst="rect">
            <a:avLst/>
          </a:prstGeom>
          <a:noFill/>
        </p:spPr>
        <p:txBody>
          <a:bodyPr wrap="square" rtlCol="0">
            <a:spAutoFit/>
          </a:bodyPr>
          <a:lstStyle/>
          <a:p>
            <a:pPr algn="ctr"/>
            <a:r>
              <a:rPr lang="en-NZ" sz="3495" b="1" dirty="0">
                <a:solidFill>
                  <a:srgbClr val="FFFF00"/>
                </a:solidFill>
              </a:rPr>
              <a:t>It is simply no longer possible to believe much of the clinical research that is published, </a:t>
            </a:r>
          </a:p>
          <a:p>
            <a:pPr algn="ctr"/>
            <a:r>
              <a:rPr lang="en-NZ" sz="3495" dirty="0"/>
              <a:t>or to rely on the judgment of </a:t>
            </a:r>
          </a:p>
          <a:p>
            <a:pPr algn="ctr"/>
            <a:r>
              <a:rPr lang="en-NZ" sz="3495" dirty="0"/>
              <a:t>trusted physicians or authoritative medical guidelines. </a:t>
            </a:r>
          </a:p>
          <a:p>
            <a:pPr algn="ctr"/>
            <a:r>
              <a:rPr lang="en-NZ" sz="3495" dirty="0"/>
              <a:t>I take no pleasure in this conclusion, which I reached slowly and reluctantly over my two decades </a:t>
            </a:r>
          </a:p>
          <a:p>
            <a:pPr algn="ctr"/>
            <a:r>
              <a:rPr lang="en-NZ" sz="3495" dirty="0"/>
              <a:t>as an editor of The New England Journal of Medicine.  </a:t>
            </a:r>
            <a:endParaRPr lang="en-NZ" sz="3495" i="1" dirty="0"/>
          </a:p>
        </p:txBody>
      </p:sp>
      <p:pic>
        <p:nvPicPr>
          <p:cNvPr id="23554" name="Picture 2" descr="http://d.gr-assets.com/books/1388408029l/505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65" y="-316516"/>
            <a:ext cx="4857342" cy="749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68506" y="46847"/>
            <a:ext cx="7312330" cy="697435"/>
          </a:xfrm>
          <a:prstGeom prst="rect">
            <a:avLst/>
          </a:prstGeom>
          <a:noFill/>
        </p:spPr>
        <p:txBody>
          <a:bodyPr wrap="square" rtlCol="0">
            <a:spAutoFit/>
          </a:bodyPr>
          <a:lstStyle/>
          <a:p>
            <a:pPr algn="ctr"/>
            <a:r>
              <a:rPr lang="en-NZ" sz="3932" b="1" dirty="0"/>
              <a:t>Cannot Trust Medical Research</a:t>
            </a:r>
          </a:p>
        </p:txBody>
      </p:sp>
    </p:spTree>
    <p:extLst>
      <p:ext uri="{BB962C8B-B14F-4D97-AF65-F5344CB8AC3E}">
        <p14:creationId xmlns:p14="http://schemas.microsoft.com/office/powerpoint/2010/main" val="1581573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305" y="0"/>
            <a:ext cx="9389390" cy="6857999"/>
          </a:xfrm>
          <a:prstGeom prst="rect">
            <a:avLst/>
          </a:prstGeom>
        </p:spPr>
      </p:pic>
    </p:spTree>
    <p:extLst>
      <p:ext uri="{BB962C8B-B14F-4D97-AF65-F5344CB8AC3E}">
        <p14:creationId xmlns:p14="http://schemas.microsoft.com/office/powerpoint/2010/main" val="1233516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526" y="0"/>
            <a:ext cx="9548949" cy="6858000"/>
          </a:xfrm>
          <a:prstGeom prst="rect">
            <a:avLst/>
          </a:prstGeom>
          <a:ln w="19050">
            <a:solidFill>
              <a:srgbClr val="FFFFFF"/>
            </a:solidFill>
          </a:ln>
        </p:spPr>
      </p:pic>
      <p:sp>
        <p:nvSpPr>
          <p:cNvPr id="3" name="TextBox 2">
            <a:extLst>
              <a:ext uri="{FF2B5EF4-FFF2-40B4-BE49-F238E27FC236}">
                <a16:creationId xmlns:a16="http://schemas.microsoft.com/office/drawing/2014/main" id="{E9741CE9-FD4C-4BD0-A3FF-4697E48B4523}"/>
              </a:ext>
            </a:extLst>
          </p:cNvPr>
          <p:cNvSpPr txBox="1"/>
          <p:nvPr/>
        </p:nvSpPr>
        <p:spPr>
          <a:xfrm>
            <a:off x="1321525" y="548680"/>
            <a:ext cx="9548949" cy="584775"/>
          </a:xfrm>
          <a:prstGeom prst="rect">
            <a:avLst/>
          </a:prstGeom>
          <a:noFill/>
          <a:ln w="28575">
            <a:solidFill>
              <a:srgbClr val="FF0000"/>
            </a:solidFill>
          </a:ln>
        </p:spPr>
        <p:txBody>
          <a:bodyPr wrap="square" rtlCol="0">
            <a:spAutoFit/>
          </a:bodyPr>
          <a:lstStyle/>
          <a:p>
            <a:pPr algn="ctr"/>
            <a:r>
              <a:rPr lang="en-US" sz="3200" dirty="0" err="1"/>
              <a:t>nnn</a:t>
            </a:r>
            <a:endParaRPr lang="en-NZ" sz="3200" dirty="0"/>
          </a:p>
        </p:txBody>
      </p:sp>
    </p:spTree>
    <p:extLst>
      <p:ext uri="{BB962C8B-B14F-4D97-AF65-F5344CB8AC3E}">
        <p14:creationId xmlns:p14="http://schemas.microsoft.com/office/powerpoint/2010/main" val="2578252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ddees.com/wp-content/uploads/2016/11/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16513"/>
            <a:ext cx="12191999" cy="749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392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bruce\Pictures\Roundu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 y="-531440"/>
            <a:ext cx="12192001"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95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bruce\Pictures\Roundu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531440"/>
            <a:ext cx="12192001" cy="747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80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bruce\Pictures\Mon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726" y="-747"/>
            <a:ext cx="12192001" cy="1966368"/>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bruce\Pictures\Mon2.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619943"/>
            <a:ext cx="12192001" cy="555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469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healthimpactnews.com/wp-content/uploads/sites/2/2016/02/Mike-Adams-Health-Ranger-Food-L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16"/>
            <a:ext cx="12309967"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16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saboteur365.files.wordpress.com/2014/07/health-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15"/>
            <a:ext cx="6803892" cy="4376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913" y="3995678"/>
            <a:ext cx="12034174" cy="2862322"/>
          </a:xfrm>
          <a:prstGeom prst="rect">
            <a:avLst/>
          </a:prstGeom>
          <a:noFill/>
        </p:spPr>
        <p:txBody>
          <a:bodyPr wrap="square" rtlCol="0">
            <a:spAutoFit/>
          </a:bodyPr>
          <a:lstStyle/>
          <a:p>
            <a:pPr algn="ctr"/>
            <a:r>
              <a:rPr lang="en-NZ" sz="3600" dirty="0">
                <a:effectLst>
                  <a:glow rad="101600">
                    <a:schemeClr val="bg1">
                      <a:alpha val="60000"/>
                    </a:schemeClr>
                  </a:glow>
                </a:effectLst>
              </a:rPr>
              <a:t>After having now analysed over 1,000 foods, superfoods, vitamins, junk foods and popular beverages for heavy metals and other substances at the Natural News Forensic Food Labs, </a:t>
            </a:r>
          </a:p>
          <a:p>
            <a:pPr algn="ctr"/>
            <a:r>
              <a:rPr lang="en-NZ" sz="3600" dirty="0">
                <a:effectLst>
                  <a:glow rad="101600">
                    <a:schemeClr val="bg1">
                      <a:alpha val="60000"/>
                    </a:schemeClr>
                  </a:glow>
                </a:effectLst>
              </a:rPr>
              <a:t>I have arrived at a conclusion so alarming and urgent that </a:t>
            </a:r>
          </a:p>
          <a:p>
            <a:pPr algn="ctr"/>
            <a:r>
              <a:rPr lang="en-NZ" sz="3600" dirty="0">
                <a:effectLst>
                  <a:glow rad="101600">
                    <a:schemeClr val="bg1">
                      <a:alpha val="60000"/>
                    </a:schemeClr>
                  </a:glow>
                </a:effectLst>
              </a:rPr>
              <a:t>it can only be stated bluntly.</a:t>
            </a:r>
          </a:p>
        </p:txBody>
      </p:sp>
      <p:sp>
        <p:nvSpPr>
          <p:cNvPr id="3" name="TextBox 2">
            <a:extLst>
              <a:ext uri="{FF2B5EF4-FFF2-40B4-BE49-F238E27FC236}">
                <a16:creationId xmlns:a16="http://schemas.microsoft.com/office/drawing/2014/main" id="{A3086C2C-2DFB-4595-BB28-7793C5466205}"/>
              </a:ext>
            </a:extLst>
          </p:cNvPr>
          <p:cNvSpPr txBox="1"/>
          <p:nvPr/>
        </p:nvSpPr>
        <p:spPr>
          <a:xfrm>
            <a:off x="7197166" y="730218"/>
            <a:ext cx="4483320" cy="2109424"/>
          </a:xfrm>
          <a:prstGeom prst="rect">
            <a:avLst/>
          </a:prstGeom>
          <a:noFill/>
        </p:spPr>
        <p:txBody>
          <a:bodyPr wrap="square" rtlCol="0">
            <a:spAutoFit/>
          </a:bodyPr>
          <a:lstStyle/>
          <a:p>
            <a:pPr algn="ctr"/>
            <a:r>
              <a:rPr lang="en-US" sz="4400" b="1" dirty="0"/>
              <a:t>Results of Independent Analysis</a:t>
            </a:r>
            <a:endParaRPr lang="en-NZ" sz="4400" b="1" dirty="0"/>
          </a:p>
        </p:txBody>
      </p:sp>
    </p:spTree>
    <p:extLst>
      <p:ext uri="{BB962C8B-B14F-4D97-AF65-F5344CB8AC3E}">
        <p14:creationId xmlns:p14="http://schemas.microsoft.com/office/powerpoint/2010/main" val="564076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saboteur365.files.wordpress.com/2014/07/health-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16"/>
            <a:ext cx="12152414" cy="749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204" y="2924944"/>
            <a:ext cx="11483591" cy="1323439"/>
          </a:xfrm>
          <a:prstGeom prst="rect">
            <a:avLst/>
          </a:prstGeom>
          <a:noFill/>
        </p:spPr>
        <p:txBody>
          <a:bodyPr wrap="square" rtlCol="0">
            <a:spAutoFit/>
          </a:bodyPr>
          <a:lstStyle/>
          <a:p>
            <a:pPr algn="ctr"/>
            <a:r>
              <a:rPr lang="en-NZ" sz="4000" dirty="0">
                <a:effectLst>
                  <a:glow rad="101600">
                    <a:schemeClr val="bg1">
                      <a:alpha val="60000"/>
                    </a:schemeClr>
                  </a:glow>
                </a:effectLst>
              </a:rPr>
              <a:t>The food supply appears to be intentionally designed to end human life rather than nourish it.</a:t>
            </a:r>
          </a:p>
        </p:txBody>
      </p:sp>
    </p:spTree>
    <p:extLst>
      <p:ext uri="{BB962C8B-B14F-4D97-AF65-F5344CB8AC3E}">
        <p14:creationId xmlns:p14="http://schemas.microsoft.com/office/powerpoint/2010/main" val="50630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http://tapnewswire.com/wp-content/uploads/2017/09/nl59c0082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26" y="-330252"/>
            <a:ext cx="5510196" cy="7491031"/>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http://tapnewswire.com/wp-content/uploads/2017/09/ik59c00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589" y="-346427"/>
            <a:ext cx="5758295" cy="75209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6133" y="3114381"/>
            <a:ext cx="4797939" cy="471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41455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uce\Pictures\Fake science 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61264" y="-316516"/>
            <a:ext cx="7293181" cy="9926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bruce\Pictures\Fake science.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7557" y="676084"/>
            <a:ext cx="7316888" cy="657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15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saboteur365.files.wordpress.com/2014/07/health-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15"/>
            <a:ext cx="6803892" cy="4376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456" y="4221088"/>
            <a:ext cx="12113087" cy="2308324"/>
          </a:xfrm>
          <a:prstGeom prst="rect">
            <a:avLst/>
          </a:prstGeom>
          <a:noFill/>
        </p:spPr>
        <p:txBody>
          <a:bodyPr wrap="square" rtlCol="0">
            <a:spAutoFit/>
          </a:bodyPr>
          <a:lstStyle/>
          <a:p>
            <a:pPr algn="ctr"/>
            <a:r>
              <a:rPr lang="en-NZ" sz="3600" dirty="0">
                <a:effectLst>
                  <a:glow rad="101600">
                    <a:schemeClr val="bg1">
                      <a:alpha val="60000"/>
                    </a:schemeClr>
                  </a:glow>
                </a:effectLst>
              </a:rPr>
              <a:t>Based on what I am seeing via atomic spectroscopy analysis of all the dietary substances people are consuming on a daily basis, </a:t>
            </a:r>
          </a:p>
          <a:p>
            <a:pPr algn="ctr"/>
            <a:r>
              <a:rPr lang="en-NZ" sz="3600" b="1" dirty="0">
                <a:solidFill>
                  <a:srgbClr val="FFFF00"/>
                </a:solidFill>
                <a:effectLst>
                  <a:glow rad="101600">
                    <a:schemeClr val="bg1">
                      <a:alpha val="60000"/>
                    </a:schemeClr>
                  </a:glow>
                </a:effectLst>
              </a:rPr>
              <a:t>I must now announce that the battle for </a:t>
            </a:r>
          </a:p>
          <a:p>
            <a:pPr algn="ctr"/>
            <a:r>
              <a:rPr lang="en-NZ" sz="3600" b="1" dirty="0">
                <a:solidFill>
                  <a:srgbClr val="FFFF00"/>
                </a:solidFill>
                <a:effectLst>
                  <a:glow rad="101600">
                    <a:schemeClr val="bg1">
                      <a:alpha val="60000"/>
                    </a:schemeClr>
                  </a:glow>
                </a:effectLst>
              </a:rPr>
              <a:t>humanity is nearly lost.</a:t>
            </a:r>
            <a:endParaRPr lang="en-NZ" sz="36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A3086C2C-2DFB-4595-BB28-7793C5466205}"/>
              </a:ext>
            </a:extLst>
          </p:cNvPr>
          <p:cNvSpPr txBox="1"/>
          <p:nvPr/>
        </p:nvSpPr>
        <p:spPr>
          <a:xfrm>
            <a:off x="7216830" y="730217"/>
            <a:ext cx="4483320" cy="1437060"/>
          </a:xfrm>
          <a:prstGeom prst="rect">
            <a:avLst/>
          </a:prstGeom>
          <a:noFill/>
        </p:spPr>
        <p:txBody>
          <a:bodyPr wrap="square" rtlCol="0">
            <a:spAutoFit/>
          </a:bodyPr>
          <a:lstStyle/>
          <a:p>
            <a:pPr algn="ctr"/>
            <a:r>
              <a:rPr lang="en-US" sz="4369" b="1" dirty="0"/>
              <a:t>Battle for food safety almost lost</a:t>
            </a:r>
            <a:endParaRPr lang="en-NZ" sz="4369" b="1" dirty="0"/>
          </a:p>
        </p:txBody>
      </p:sp>
    </p:spTree>
    <p:extLst>
      <p:ext uri="{BB962C8B-B14F-4D97-AF65-F5344CB8AC3E}">
        <p14:creationId xmlns:p14="http://schemas.microsoft.com/office/powerpoint/2010/main" val="60035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bruce\Pictures\RNA.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 y="-316515"/>
            <a:ext cx="12191999" cy="1272267"/>
          </a:xfrm>
          <a:prstGeom prst="rect">
            <a:avLst/>
          </a:prstGeom>
          <a:noFill/>
          <a:extLst>
            <a:ext uri="{909E8E84-426E-40DD-AFC4-6F175D3DCCD1}">
              <a14:hiddenFill xmlns:a14="http://schemas.microsoft.com/office/drawing/2010/main">
                <a:solidFill>
                  <a:srgbClr val="FFFFFF"/>
                </a:solidFill>
              </a14:hiddenFill>
            </a:ext>
          </a:extLst>
        </p:spPr>
      </p:pic>
      <p:pic>
        <p:nvPicPr>
          <p:cNvPr id="81923" name="Picture 3" descr="C:\Users\bruce\Pictures\RNA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476672"/>
            <a:ext cx="12191999" cy="6381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22526" y="6352978"/>
            <a:ext cx="3546947" cy="3474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3897700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ddees.com/wp-content/uploads/2015/09/B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362"/>
            <a:ext cx="12192000" cy="750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41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ddees.com/wp-content/uploads/2015/09/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316513"/>
            <a:ext cx="12144672" cy="74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02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ddees.com/wp-content/uploads/2016/10/HR87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516"/>
            <a:ext cx="12192000"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41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bruce\Pictures\GE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316515"/>
            <a:ext cx="12192001" cy="5609586"/>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bruce\Pictures\GE2.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5149966"/>
            <a:ext cx="12192001" cy="204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25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dees.com/wp-content/uploads/2016/1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6516"/>
            <a:ext cx="12192001"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579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85222-26F9-4AAE-AA28-603314087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3" y="1619941"/>
            <a:ext cx="12224996" cy="5238059"/>
          </a:xfrm>
          <a:prstGeom prst="rect">
            <a:avLst/>
          </a:prstGeom>
        </p:spPr>
      </p:pic>
      <p:pic>
        <p:nvPicPr>
          <p:cNvPr id="6" name="Picture 5">
            <a:extLst>
              <a:ext uri="{FF2B5EF4-FFF2-40B4-BE49-F238E27FC236}">
                <a16:creationId xmlns:a16="http://schemas.microsoft.com/office/drawing/2014/main" id="{B25297A8-40A6-4A5B-B1C1-ECABC4D8EB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44625"/>
            <a:ext cx="12192001" cy="1575318"/>
          </a:xfrm>
          <a:prstGeom prst="rect">
            <a:avLst/>
          </a:prstGeom>
        </p:spPr>
      </p:pic>
    </p:spTree>
    <p:extLst>
      <p:ext uri="{BB962C8B-B14F-4D97-AF65-F5344CB8AC3E}">
        <p14:creationId xmlns:p14="http://schemas.microsoft.com/office/powerpoint/2010/main" val="3378152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1EB32-E141-4564-9FE3-E22F38F2E6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673"/>
            <a:ext cx="12192000" cy="6848327"/>
          </a:xfrm>
          <a:prstGeom prst="rect">
            <a:avLst/>
          </a:prstGeom>
        </p:spPr>
      </p:pic>
      <p:sp>
        <p:nvSpPr>
          <p:cNvPr id="2" name="TextBox 1">
            <a:extLst>
              <a:ext uri="{FF2B5EF4-FFF2-40B4-BE49-F238E27FC236}">
                <a16:creationId xmlns:a16="http://schemas.microsoft.com/office/drawing/2014/main" id="{CB2AC428-2BF0-40B6-B3E8-084FB0FBBDA4}"/>
              </a:ext>
            </a:extLst>
          </p:cNvPr>
          <p:cNvSpPr txBox="1"/>
          <p:nvPr/>
        </p:nvSpPr>
        <p:spPr>
          <a:xfrm>
            <a:off x="119336" y="4365104"/>
            <a:ext cx="11881320" cy="1152128"/>
          </a:xfrm>
          <a:prstGeom prst="rect">
            <a:avLst/>
          </a:prstGeom>
          <a:noFill/>
          <a:ln w="28575">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3392755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A616C-801F-4632-8BA3-C3A524A0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681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ruce\Pictures\Fake science 3.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67387" y="-316516"/>
            <a:ext cx="8457226" cy="74910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0798" y="1226668"/>
            <a:ext cx="4797939" cy="11011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467605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ddees.com/wp-content/uploads/2015/09/doci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04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2EDAC7-6893-42D4-9C2D-AD9782BAA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316516"/>
            <a:ext cx="12144671" cy="8071526"/>
          </a:xfrm>
          <a:prstGeom prst="rect">
            <a:avLst/>
          </a:prstGeom>
        </p:spPr>
      </p:pic>
    </p:spTree>
    <p:extLst>
      <p:ext uri="{BB962C8B-B14F-4D97-AF65-F5344CB8AC3E}">
        <p14:creationId xmlns:p14="http://schemas.microsoft.com/office/powerpoint/2010/main" val="29706013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bruce\Pictures\CN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920"/>
            <a:ext cx="12192000" cy="1057518"/>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descr="C:\Users\bruce\Pictures\CNN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246472"/>
            <a:ext cx="12192000" cy="259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03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bruce\Pictures\CNN3.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78" y="-189118"/>
            <a:ext cx="12183122" cy="7078926"/>
          </a:xfrm>
          <a:prstGeom prst="rect">
            <a:avLst/>
          </a:prstGeom>
          <a:extLst>
            <a:ext uri="{909E8E84-426E-40DD-AFC4-6F175D3DCCD1}">
              <a14:hiddenFill xmlns:a14="http://schemas.microsoft.com/office/drawing/2010/main">
                <a:solidFill>
                  <a:srgbClr val="FFFFFF"/>
                </a:solidFill>
              </a14:hiddenFill>
            </a:ext>
          </a:extLst>
        </p:spPr>
      </p:pic>
      <p:sp>
        <p:nvSpPr>
          <p:cNvPr id="2" name="Rectangle 1"/>
          <p:cNvSpPr/>
          <p:nvPr/>
        </p:nvSpPr>
        <p:spPr>
          <a:xfrm>
            <a:off x="39586" y="676084"/>
            <a:ext cx="4796625" cy="9438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48119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bruce\Pictures\HM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331" y="-316516"/>
            <a:ext cx="12257332" cy="78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99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ertrand-Russell-1951-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79" y="-316515"/>
            <a:ext cx="12877758" cy="760657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mg1.wikia.nocookie.net/__cb20090227223935/infowars/images/a/a3/Impactofscienceonsociety-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2971">
            <a:off x="8345213" y="280548"/>
            <a:ext cx="2910225" cy="487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3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rense.com/1.imagesH/vaccslowkill_de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6516"/>
            <a:ext cx="12192001" cy="7599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2860" y="-31808"/>
            <a:ext cx="10618388" cy="3117841"/>
          </a:xfrm>
          <a:prstGeom prst="rect">
            <a:avLst/>
          </a:prstGeom>
          <a:noFill/>
        </p:spPr>
        <p:txBody>
          <a:bodyPr wrap="square" rtlCol="0">
            <a:spAutoFit/>
          </a:bodyPr>
          <a:lstStyle/>
          <a:p>
            <a:pPr algn="ctr"/>
            <a:r>
              <a:rPr lang="en-NZ" sz="4369" dirty="0">
                <a:effectLst>
                  <a:glow rad="101600">
                    <a:schemeClr val="bg1">
                      <a:alpha val="60000"/>
                    </a:schemeClr>
                  </a:glow>
                </a:effectLst>
              </a:rPr>
              <a:t>Diet, </a:t>
            </a:r>
            <a:r>
              <a:rPr lang="en-NZ" sz="4369" b="1" dirty="0">
                <a:solidFill>
                  <a:srgbClr val="FFFF00"/>
                </a:solidFill>
                <a:effectLst>
                  <a:glow rad="101600">
                    <a:schemeClr val="bg1">
                      <a:alpha val="60000"/>
                    </a:schemeClr>
                  </a:glow>
                </a:effectLst>
              </a:rPr>
              <a:t>injections,</a:t>
            </a:r>
            <a:r>
              <a:rPr lang="en-NZ" sz="4369" dirty="0">
                <a:effectLst>
                  <a:glow rad="101600">
                    <a:schemeClr val="bg1">
                      <a:alpha val="60000"/>
                    </a:schemeClr>
                  </a:glow>
                </a:effectLst>
              </a:rPr>
              <a:t> and injunctions, will combine from a very early age, to produce the  sort of character the authorities consider desirable.  </a:t>
            </a:r>
            <a:r>
              <a:rPr lang="en-NZ" sz="3495" i="1" dirty="0">
                <a:effectLst>
                  <a:glow rad="101600">
                    <a:schemeClr val="bg1">
                      <a:alpha val="60000"/>
                    </a:schemeClr>
                  </a:glow>
                </a:effectLst>
              </a:rPr>
              <a:t>Bertrand Russell, The Impact of Science on Society, 1953.</a:t>
            </a:r>
            <a:endParaRPr lang="en-NZ" sz="3495" dirty="0"/>
          </a:p>
          <a:p>
            <a:pPr algn="ctr"/>
            <a:endParaRPr lang="en-NZ" sz="3058" dirty="0"/>
          </a:p>
        </p:txBody>
      </p:sp>
    </p:spTree>
    <p:extLst>
      <p:ext uri="{BB962C8B-B14F-4D97-AF65-F5344CB8AC3E}">
        <p14:creationId xmlns:p14="http://schemas.microsoft.com/office/powerpoint/2010/main" val="3158572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14.jpg">
            <a:extLst>
              <a:ext uri="{FF2B5EF4-FFF2-40B4-BE49-F238E27FC236}">
                <a16:creationId xmlns:a16="http://schemas.microsoft.com/office/drawing/2014/main" id="{6F316BC7-0DA4-4936-B4A2-AA6A80599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16514"/>
            <a:ext cx="12191999" cy="74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66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vaccty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 y="-425082"/>
            <a:ext cx="12199322" cy="75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4452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bruce\Pictures\HM3.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139" y="1226667"/>
            <a:ext cx="12107906" cy="47529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1344" y="2132856"/>
            <a:ext cx="11089232" cy="100811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407841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ytimg.com/vi/Ri10-Q5_H1A/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171401"/>
            <a:ext cx="12504712" cy="7106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2CA803-6DDD-46D2-A433-66800D5F2AF2}"/>
              </a:ext>
            </a:extLst>
          </p:cNvPr>
          <p:cNvSpPr txBox="1"/>
          <p:nvPr/>
        </p:nvSpPr>
        <p:spPr>
          <a:xfrm>
            <a:off x="479376" y="692696"/>
            <a:ext cx="2736304" cy="646331"/>
          </a:xfrm>
          <a:prstGeom prst="rect">
            <a:avLst/>
          </a:prstGeom>
          <a:noFill/>
        </p:spPr>
        <p:txBody>
          <a:bodyPr wrap="square" rtlCol="0">
            <a:spAutoFit/>
          </a:bodyPr>
          <a:lstStyle/>
          <a:p>
            <a:pPr algn="ctr"/>
            <a:r>
              <a:rPr lang="en-US" sz="3600" dirty="0">
                <a:effectLst>
                  <a:glow rad="101600">
                    <a:schemeClr val="bg1">
                      <a:alpha val="60000"/>
                    </a:schemeClr>
                  </a:glow>
                </a:effectLst>
              </a:rPr>
              <a:t>Philip </a:t>
            </a:r>
            <a:r>
              <a:rPr lang="en-US" sz="3600" dirty="0" err="1">
                <a:effectLst>
                  <a:glow rad="101600">
                    <a:schemeClr val="bg1">
                      <a:alpha val="60000"/>
                    </a:schemeClr>
                  </a:glow>
                </a:effectLst>
              </a:rPr>
              <a:t>Verdier</a:t>
            </a:r>
            <a:endParaRPr lang="en-NZ" sz="3600" dirty="0">
              <a:effectLst>
                <a:glow rad="101600">
                  <a:schemeClr val="bg1">
                    <a:alpha val="60000"/>
                  </a:schemeClr>
                </a:glow>
              </a:effectLst>
            </a:endParaRPr>
          </a:p>
        </p:txBody>
      </p:sp>
    </p:spTree>
    <p:extLst>
      <p:ext uri="{BB962C8B-B14F-4D97-AF65-F5344CB8AC3E}">
        <p14:creationId xmlns:p14="http://schemas.microsoft.com/office/powerpoint/2010/main" val="29904654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16516"/>
            <a:ext cx="12231069" cy="775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524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bruce\Pictures\Vaccine pediatrics3.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71400"/>
            <a:ext cx="12192001" cy="75995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9336" y="116632"/>
            <a:ext cx="11247627" cy="157309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966"/>
          </a:p>
        </p:txBody>
      </p:sp>
    </p:spTree>
    <p:extLst>
      <p:ext uri="{BB962C8B-B14F-4D97-AF65-F5344CB8AC3E}">
        <p14:creationId xmlns:p14="http://schemas.microsoft.com/office/powerpoint/2010/main" val="2063580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rense.com/1.imagesH/gates%28R%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6516"/>
            <a:ext cx="12192001" cy="749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18" y="1371820"/>
            <a:ext cx="6842962" cy="5504712"/>
          </a:xfrm>
          <a:prstGeom prst="rect">
            <a:avLst/>
          </a:prstGeom>
          <a:noFill/>
        </p:spPr>
        <p:txBody>
          <a:bodyPr wrap="square" rtlCol="0">
            <a:spAutoFit/>
          </a:bodyPr>
          <a:lstStyle/>
          <a:p>
            <a:pPr algn="ctr"/>
            <a:r>
              <a:rPr lang="en-NZ" sz="4369" dirty="0">
                <a:effectLst>
                  <a:glow rad="101600">
                    <a:schemeClr val="bg1">
                      <a:alpha val="60000"/>
                    </a:schemeClr>
                  </a:glow>
                </a:effectLst>
              </a:rPr>
              <a:t>Tetanus vaccines given to millions of young women in Kenya have been confirmed by laboratories to contain a sterilization chemical that causes miscarriages.                    </a:t>
            </a:r>
          </a:p>
          <a:p>
            <a:pPr algn="ctr"/>
            <a:r>
              <a:rPr lang="en-NZ" sz="3495" i="1" dirty="0">
                <a:effectLst>
                  <a:glow rad="101600">
                    <a:schemeClr val="bg1">
                      <a:alpha val="60000"/>
                    </a:schemeClr>
                  </a:glow>
                </a:effectLst>
              </a:rPr>
              <a:t>Kenya Catholic Doctors Association.</a:t>
            </a:r>
            <a:r>
              <a:rPr lang="en-NZ" sz="3495" dirty="0">
                <a:effectLst>
                  <a:glow rad="101600">
                    <a:schemeClr val="bg1">
                      <a:alpha val="60000"/>
                    </a:schemeClr>
                  </a:glow>
                </a:effectLst>
              </a:rPr>
              <a:t>     </a:t>
            </a:r>
            <a:r>
              <a:rPr lang="en-NZ" sz="3495" i="1" dirty="0">
                <a:effectLst>
                  <a:glow rad="101600">
                    <a:schemeClr val="bg1">
                      <a:alpha val="60000"/>
                    </a:schemeClr>
                  </a:glow>
                </a:effectLst>
              </a:rPr>
              <a:t>(pro-vaccine organization).</a:t>
            </a:r>
          </a:p>
          <a:p>
            <a:pPr algn="ctr"/>
            <a:endParaRPr lang="en-NZ" sz="1966" dirty="0"/>
          </a:p>
        </p:txBody>
      </p:sp>
      <p:sp>
        <p:nvSpPr>
          <p:cNvPr id="3" name="TextBox 2"/>
          <p:cNvSpPr txBox="1"/>
          <p:nvPr/>
        </p:nvSpPr>
        <p:spPr>
          <a:xfrm>
            <a:off x="316597" y="-31807"/>
            <a:ext cx="11558803" cy="831894"/>
          </a:xfrm>
          <a:prstGeom prst="rect">
            <a:avLst/>
          </a:prstGeom>
          <a:noFill/>
        </p:spPr>
        <p:txBody>
          <a:bodyPr wrap="square" rtlCol="0">
            <a:spAutoFit/>
          </a:bodyPr>
          <a:lstStyle/>
          <a:p>
            <a:pPr algn="ctr"/>
            <a:r>
              <a:rPr lang="en-NZ" sz="4806" b="1" dirty="0">
                <a:effectLst>
                  <a:glow rad="101600">
                    <a:schemeClr val="bg1">
                      <a:alpha val="60000"/>
                    </a:schemeClr>
                  </a:glow>
                </a:effectLst>
              </a:rPr>
              <a:t>Vaccinations cause ‘spontaneous abortions’</a:t>
            </a:r>
            <a:endParaRPr lang="en-NZ" sz="4806" dirty="0">
              <a:effectLst>
                <a:glow rad="101600">
                  <a:schemeClr val="bg1">
                    <a:alpha val="60000"/>
                  </a:schemeClr>
                </a:glow>
              </a:effectLst>
            </a:endParaRPr>
          </a:p>
        </p:txBody>
      </p:sp>
    </p:spTree>
    <p:extLst>
      <p:ext uri="{BB962C8B-B14F-4D97-AF65-F5344CB8AC3E}">
        <p14:creationId xmlns:p14="http://schemas.microsoft.com/office/powerpoint/2010/main" val="1471359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bruce\Pictures\Vaccine miscarriages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858" y="330190"/>
            <a:ext cx="12178990" cy="1604370"/>
          </a:xfrm>
          <a:prstGeom prst="rect">
            <a:avLst/>
          </a:prstGeom>
          <a:noFill/>
          <a:extLst>
            <a:ext uri="{909E8E84-426E-40DD-AFC4-6F175D3DCCD1}">
              <a14:hiddenFill xmlns:a14="http://schemas.microsoft.com/office/drawing/2010/main">
                <a:solidFill>
                  <a:srgbClr val="FFFFFF"/>
                </a:solidFill>
              </a14:hiddenFill>
            </a:ext>
          </a:extLst>
        </p:spPr>
      </p:pic>
      <p:pic>
        <p:nvPicPr>
          <p:cNvPr id="91139" name="Picture 3" descr="C:\Users\bruce\Pictures\Vaccine miscarriages2.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322" y="1946544"/>
            <a:ext cx="12148679" cy="392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786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bruce\Pictures\Vaccine miscarriages4.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34023" y="-357211"/>
            <a:ext cx="9323957" cy="752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47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bruce\Pictures\S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846"/>
            <a:ext cx="12192001" cy="1883434"/>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C:\Users\bruce\Pictures\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7" y="1949298"/>
            <a:ext cx="12233238" cy="454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36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ruce\Pictures\D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27837"/>
            <a:ext cx="12316104" cy="44819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ruce\Pictures\D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3" y="200839"/>
            <a:ext cx="12227859" cy="209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37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ruce\Pictures\Doctors bribed.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56265" y="-358132"/>
            <a:ext cx="9279473" cy="158144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bruce\Pictures\Doctors bribed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56265" y="1148014"/>
            <a:ext cx="9279473" cy="602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435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9496" y="349977"/>
            <a:ext cx="10933008" cy="695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descr="E:\Opiod emergency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98" y="-316515"/>
            <a:ext cx="10933007" cy="69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853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62517-2785-4927-9F55-25E2AA61A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8" y="-316515"/>
            <a:ext cx="13395159" cy="8371974"/>
          </a:xfrm>
          <a:prstGeom prst="rect">
            <a:avLst/>
          </a:prstGeom>
        </p:spPr>
      </p:pic>
      <p:sp>
        <p:nvSpPr>
          <p:cNvPr id="4" name="TextBox 3">
            <a:extLst>
              <a:ext uri="{FF2B5EF4-FFF2-40B4-BE49-F238E27FC236}">
                <a16:creationId xmlns:a16="http://schemas.microsoft.com/office/drawing/2014/main" id="{F50221F9-362B-45DF-AD0A-945E9F58B36D}"/>
              </a:ext>
            </a:extLst>
          </p:cNvPr>
          <p:cNvSpPr txBox="1"/>
          <p:nvPr/>
        </p:nvSpPr>
        <p:spPr>
          <a:xfrm>
            <a:off x="32053" y="125501"/>
            <a:ext cx="4569507" cy="1437060"/>
          </a:xfrm>
          <a:prstGeom prst="rect">
            <a:avLst/>
          </a:prstGeom>
          <a:noFill/>
        </p:spPr>
        <p:txBody>
          <a:bodyPr wrap="square" rtlCol="0">
            <a:spAutoFit/>
          </a:bodyPr>
          <a:lstStyle/>
          <a:p>
            <a:pPr algn="ctr"/>
            <a:r>
              <a:rPr lang="en-NZ" sz="4369" b="1" dirty="0">
                <a:effectLst>
                  <a:glow rad="101600">
                    <a:schemeClr val="bg1">
                      <a:alpha val="60000"/>
                    </a:schemeClr>
                  </a:glow>
                </a:effectLst>
              </a:rPr>
              <a:t>The Weather has </a:t>
            </a:r>
          </a:p>
          <a:p>
            <a:pPr algn="ctr"/>
            <a:r>
              <a:rPr lang="en-NZ" sz="4369" b="1" dirty="0">
                <a:effectLst>
                  <a:glow rad="101600">
                    <a:schemeClr val="bg1">
                      <a:alpha val="60000"/>
                    </a:schemeClr>
                  </a:glow>
                </a:effectLst>
              </a:rPr>
              <a:t>been Weaponized</a:t>
            </a:r>
            <a:endParaRPr lang="en-AU" sz="4369" b="1" dirty="0">
              <a:effectLst>
                <a:glow rad="101600">
                  <a:schemeClr val="bg1">
                    <a:alpha val="60000"/>
                  </a:schemeClr>
                </a:glow>
              </a:effectLst>
            </a:endParaRPr>
          </a:p>
        </p:txBody>
      </p:sp>
    </p:spTree>
    <p:extLst>
      <p:ext uri="{BB962C8B-B14F-4D97-AF65-F5344CB8AC3E}">
        <p14:creationId xmlns:p14="http://schemas.microsoft.com/office/powerpoint/2010/main" val="664887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127789</TotalTime>
  <Words>1132</Words>
  <Application>Microsoft Office PowerPoint</Application>
  <PresentationFormat>Widescreen</PresentationFormat>
  <Paragraphs>106</Paragraphs>
  <Slides>136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136</vt:i4>
      </vt:variant>
    </vt:vector>
  </HeadingPairs>
  <TitlesOfParts>
    <vt:vector size="13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Telfer</dc:creator>
  <cp:lastModifiedBy>Bruce Telfer</cp:lastModifiedBy>
  <cp:revision>725</cp:revision>
  <dcterms:created xsi:type="dcterms:W3CDTF">2017-05-26T09:55:11Z</dcterms:created>
  <dcterms:modified xsi:type="dcterms:W3CDTF">2019-11-17T16:12:45Z</dcterms:modified>
</cp:coreProperties>
</file>