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2479675"/>
          </a:xfrm>
        </p:spPr>
        <p:txBody>
          <a:bodyPr>
            <a:normAutofit fontScale="90000"/>
          </a:bodyPr>
          <a:lstStyle/>
          <a:p>
            <a:r>
              <a:rPr lang="pt-BR" sz="9600" dirty="0"/>
              <a:t>O TERCEIRO ELIAS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pt-BR" dirty="0"/>
          </a:p>
          <a:p>
            <a:pPr algn="r"/>
            <a:endParaRPr lang="pt-BR" dirty="0"/>
          </a:p>
          <a:p>
            <a:r>
              <a:rPr lang="pt-BR" sz="4400" dirty="0"/>
              <a:t>RESUMO</a:t>
            </a:r>
          </a:p>
        </p:txBody>
      </p:sp>
    </p:spTree>
    <p:extLst>
      <p:ext uri="{BB962C8B-B14F-4D97-AF65-F5344CB8AC3E}">
        <p14:creationId xmlns:p14="http://schemas.microsoft.com/office/powerpoint/2010/main" val="677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r>
              <a:rPr lang="pt-BR" sz="3600" dirty="0"/>
              <a:t> Elias (1º.) -&gt; João Batista (2º.) -&gt; </a:t>
            </a:r>
            <a:r>
              <a:rPr lang="pt-BR" sz="3600" b="1" dirty="0">
                <a:solidFill>
                  <a:srgbClr val="FFFF00"/>
                </a:solidFill>
              </a:rPr>
              <a:t>Você e eu (3º.)</a:t>
            </a:r>
            <a:r>
              <a:rPr lang="pt-BR" sz="3600" b="1" dirty="0"/>
              <a:t>;</a:t>
            </a:r>
          </a:p>
          <a:p>
            <a:r>
              <a:rPr lang="pt-BR" sz="3600" dirty="0"/>
              <a:t> Antes do fim da graça </a:t>
            </a:r>
            <a:r>
              <a:rPr lang="pt-BR" sz="3600" b="1" u="sng" dirty="0">
                <a:solidFill>
                  <a:srgbClr val="FFFF00"/>
                </a:solidFill>
              </a:rPr>
              <a:t>converterá a família</a:t>
            </a:r>
            <a:r>
              <a:rPr lang="pt-BR" sz="3600" dirty="0"/>
              <a:t>;</a:t>
            </a:r>
          </a:p>
          <a:p>
            <a:r>
              <a:rPr lang="pt-BR" sz="3600" dirty="0"/>
              <a:t> Moradia isolada; roupa modesta; vegetariano estrito;</a:t>
            </a:r>
          </a:p>
          <a:p>
            <a:r>
              <a:rPr lang="pt-BR" sz="3600" dirty="0"/>
              <a:t> </a:t>
            </a:r>
            <a:r>
              <a:rPr lang="pt-BR" sz="3600" dirty="0">
                <a:solidFill>
                  <a:srgbClr val="FFFF00"/>
                </a:solidFill>
              </a:rPr>
              <a:t>Preparar</a:t>
            </a:r>
            <a:r>
              <a:rPr lang="pt-BR" sz="3600" dirty="0"/>
              <a:t> o caminho para a 2ª. Vinda de Cristo;</a:t>
            </a:r>
          </a:p>
          <a:p>
            <a:r>
              <a:rPr lang="pt-BR" sz="3600" dirty="0"/>
              <a:t> Igreja: </a:t>
            </a:r>
            <a:r>
              <a:rPr lang="pt-BR" sz="3600" dirty="0">
                <a:solidFill>
                  <a:srgbClr val="FFFF00"/>
                </a:solidFill>
              </a:rPr>
              <a:t>maioria</a:t>
            </a:r>
            <a:r>
              <a:rPr lang="pt-BR" sz="3600" dirty="0"/>
              <a:t> em terrível apostasia;</a:t>
            </a:r>
          </a:p>
          <a:p>
            <a:r>
              <a:rPr lang="pt-BR" sz="3600" dirty="0"/>
              <a:t> Remanescente (3º. Elias) -&gt; </a:t>
            </a:r>
            <a:r>
              <a:rPr lang="pt-BR" sz="3600" dirty="0">
                <a:solidFill>
                  <a:srgbClr val="FFFF00"/>
                </a:solidFill>
              </a:rPr>
              <a:t>leal</a:t>
            </a:r>
            <a:r>
              <a:rPr lang="pt-BR" sz="3600" dirty="0"/>
              <a:t> a Deus;</a:t>
            </a:r>
          </a:p>
          <a:p>
            <a:r>
              <a:rPr lang="pt-BR" sz="3600" dirty="0"/>
              <a:t> Maioria da Igreja </a:t>
            </a:r>
            <a:r>
              <a:rPr lang="pt-BR" sz="3600" dirty="0">
                <a:solidFill>
                  <a:srgbClr val="FFFF00"/>
                </a:solidFill>
              </a:rPr>
              <a:t>não</a:t>
            </a:r>
            <a:r>
              <a:rPr lang="pt-BR" sz="3600" dirty="0"/>
              <a:t> recebe a </a:t>
            </a:r>
            <a:r>
              <a:rPr lang="pt-BR" sz="3600" dirty="0" err="1"/>
              <a:t>msg</a:t>
            </a:r>
            <a:r>
              <a:rPr lang="pt-BR" sz="3600" dirty="0"/>
              <a:t> de advertência;</a:t>
            </a:r>
          </a:p>
          <a:p>
            <a:r>
              <a:rPr lang="pt-BR" sz="3600" dirty="0"/>
              <a:t> Sobre Elias há </a:t>
            </a:r>
            <a:r>
              <a:rPr lang="pt-BR" sz="3600" dirty="0">
                <a:solidFill>
                  <a:srgbClr val="FFFF00"/>
                </a:solidFill>
              </a:rPr>
              <a:t>desconfiança e suspeita</a:t>
            </a:r>
            <a:r>
              <a:rPr lang="pt-BR" sz="3600" dirty="0"/>
              <a:t>, é tido como desnecessariamente </a:t>
            </a:r>
            <a:r>
              <a:rPr lang="pt-BR" sz="3600" dirty="0">
                <a:solidFill>
                  <a:srgbClr val="FFFF00"/>
                </a:solidFill>
              </a:rPr>
              <a:t>severo e sem bom senso</a:t>
            </a:r>
            <a:r>
              <a:rPr lang="pt-BR" sz="3600" dirty="0"/>
              <a:t>.</a:t>
            </a:r>
          </a:p>
          <a:p>
            <a:endParaRPr lang="pt-BR" sz="36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67806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pt-BR" sz="3600" dirty="0"/>
              <a:t>Muitos </a:t>
            </a:r>
            <a:r>
              <a:rPr lang="pt-BR" sz="3600" dirty="0">
                <a:solidFill>
                  <a:srgbClr val="FFFF00"/>
                </a:solidFill>
              </a:rPr>
              <a:t>censuraram  e condenaram </a:t>
            </a:r>
            <a:r>
              <a:rPr lang="pt-BR" sz="3600" dirty="0"/>
              <a:t>Elias</a:t>
            </a:r>
            <a:r>
              <a:rPr lang="pt-BR" sz="3600" b="1" dirty="0"/>
              <a:t>;</a:t>
            </a:r>
          </a:p>
          <a:p>
            <a:r>
              <a:rPr lang="pt-BR" sz="3600" dirty="0"/>
              <a:t>Elias portou-se com extrema </a:t>
            </a:r>
            <a:r>
              <a:rPr lang="pt-BR" sz="3600" dirty="0">
                <a:solidFill>
                  <a:srgbClr val="FFFF00"/>
                </a:solidFill>
              </a:rPr>
              <a:t>humildade</a:t>
            </a:r>
            <a:r>
              <a:rPr lang="pt-BR" sz="3600" dirty="0"/>
              <a:t>;</a:t>
            </a:r>
          </a:p>
          <a:p>
            <a:r>
              <a:rPr lang="pt-BR" sz="3600" dirty="0"/>
              <a:t>Elias </a:t>
            </a:r>
            <a:r>
              <a:rPr lang="pt-BR" sz="3600" dirty="0">
                <a:solidFill>
                  <a:srgbClr val="FFFF00"/>
                </a:solidFill>
              </a:rPr>
              <a:t>creu sem ver </a:t>
            </a:r>
            <a:r>
              <a:rPr lang="pt-BR" sz="3600" dirty="0"/>
              <a:t>(fé);</a:t>
            </a:r>
          </a:p>
          <a:p>
            <a:r>
              <a:rPr lang="pt-BR" sz="3600" u="sng" dirty="0">
                <a:solidFill>
                  <a:srgbClr val="FFFF00"/>
                </a:solidFill>
                <a:effectLst/>
              </a:rPr>
              <a:t>Se</a:t>
            </a:r>
            <a:r>
              <a:rPr lang="pt-BR" sz="3600" dirty="0">
                <a:solidFill>
                  <a:srgbClr val="FFFF00"/>
                </a:solidFill>
                <a:effectLst/>
              </a:rPr>
              <a:t> confiarmos em Deus</a:t>
            </a:r>
            <a:r>
              <a:rPr lang="pt-BR" sz="3600" dirty="0">
                <a:effectLst/>
              </a:rPr>
              <a:t>, Ele nunca nos abandona. Ele </a:t>
            </a:r>
            <a:r>
              <a:rPr lang="pt-BR" sz="3600" dirty="0">
                <a:solidFill>
                  <a:srgbClr val="FFFF00"/>
                </a:solidFill>
                <a:effectLst/>
              </a:rPr>
              <a:t>nunca</a:t>
            </a:r>
            <a:r>
              <a:rPr lang="pt-BR" sz="3600" dirty="0">
                <a:effectLst/>
              </a:rPr>
              <a:t> nos deixará </a:t>
            </a:r>
            <a:r>
              <a:rPr lang="pt-BR" sz="3600" u="sng" dirty="0">
                <a:solidFill>
                  <a:srgbClr val="FFFF00"/>
                </a:solidFill>
                <a:effectLst/>
              </a:rPr>
              <a:t>enquanto</a:t>
            </a:r>
            <a:r>
              <a:rPr lang="pt-BR" sz="3600" dirty="0">
                <a:effectLst/>
              </a:rPr>
              <a:t> preservarmos nossa integridade;</a:t>
            </a:r>
          </a:p>
          <a:p>
            <a:r>
              <a:rPr lang="pt-BR" sz="3600" dirty="0">
                <a:effectLst/>
              </a:rPr>
              <a:t>A igreja não cairá mas será sacudida;</a:t>
            </a:r>
          </a:p>
          <a:p>
            <a:r>
              <a:rPr lang="pt-BR" sz="3600" dirty="0">
                <a:effectLst/>
              </a:rPr>
              <a:t>Deus terá um povo que se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apegará </a:t>
            </a:r>
            <a:r>
              <a:rPr lang="pt-BR" sz="3600" u="sng" dirty="0">
                <a:solidFill>
                  <a:srgbClr val="FFFF00"/>
                </a:solidFill>
                <a:effectLst/>
              </a:rPr>
              <a:t>tão firmemente</a:t>
            </a:r>
            <a:r>
              <a:rPr lang="pt-BR" sz="3600" dirty="0">
                <a:solidFill>
                  <a:srgbClr val="FFFF00"/>
                </a:solidFill>
                <a:effectLst/>
              </a:rPr>
              <a:t>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à </a:t>
            </a:r>
            <a:r>
              <a:rPr lang="pt-BR" sz="3600" dirty="0">
                <a:solidFill>
                  <a:srgbClr val="FFFF00"/>
                </a:solidFill>
                <a:effectLst/>
              </a:rPr>
              <a:t>força divina </a:t>
            </a:r>
            <a:r>
              <a:rPr lang="pt-BR" sz="3600" dirty="0">
                <a:effectLst/>
              </a:rPr>
              <a:t>que estará </a:t>
            </a:r>
            <a:r>
              <a:rPr lang="pt-BR" sz="3600" dirty="0">
                <a:solidFill>
                  <a:srgbClr val="FFFF00"/>
                </a:solidFill>
                <a:effectLst/>
              </a:rPr>
              <a:t>à prova de </a:t>
            </a:r>
            <a:r>
              <a:rPr lang="pt-BR" sz="3600" u="sng" dirty="0">
                <a:solidFill>
                  <a:srgbClr val="FFFF00"/>
                </a:solidFill>
                <a:effectLst/>
              </a:rPr>
              <a:t>toda</a:t>
            </a:r>
            <a:r>
              <a:rPr lang="pt-BR" sz="3600" dirty="0">
                <a:solidFill>
                  <a:srgbClr val="FFFF00"/>
                </a:solidFill>
                <a:effectLst/>
              </a:rPr>
              <a:t> tentação</a:t>
            </a:r>
            <a:r>
              <a:rPr lang="pt-BR" sz="3600" dirty="0">
                <a:effectLst/>
              </a:rPr>
              <a:t>.</a:t>
            </a:r>
            <a:endParaRPr lang="pt-BR" sz="36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6679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384</TotalTime>
  <Words>127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Rockwell</vt:lpstr>
      <vt:lpstr>Damask</vt:lpstr>
      <vt:lpstr>O TERCEIRO ELIAS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144.000</dc:title>
  <dc:creator>Usuário</dc:creator>
  <cp:lastModifiedBy>Usuário</cp:lastModifiedBy>
  <cp:revision>43</cp:revision>
  <dcterms:created xsi:type="dcterms:W3CDTF">2016-02-27T21:03:06Z</dcterms:created>
  <dcterms:modified xsi:type="dcterms:W3CDTF">2016-05-03T22:30:03Z</dcterms:modified>
</cp:coreProperties>
</file>