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2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9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3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3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7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2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3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6E9F9-781D-B84B-9870-9DBB085FBC4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B607E-DE69-2240-816C-F732371277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guntas.criacionismo.com.br/2010/09/mateus-2819-falso-ou-autentico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el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Mateus 28:19 é bíblico?</a:t>
            </a:r>
            <a:endParaRPr lang="pt-B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Uma análise apurada de nossa fé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7629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Existe algum manuscrito antigo com o texto de forma diferente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De acordo com os estudiosos, a expressão “em nome do Pai, e do Filho, e do Espírito Santo” aparece em todos os manuscritos antigos do evangelho de Mateus. Por outro lado, não existe nenhum manuscrito em que apareçam as palavras “em Meu [de Jesus] nome” ou qualquer outra expressão. (Fonte: Ver, por exemplo, Benjamin J. Hubbard, The </a:t>
            </a:r>
            <a:r>
              <a:rPr lang="pt-BR" dirty="0" err="1"/>
              <a:t>Matthean</a:t>
            </a:r>
            <a:r>
              <a:rPr lang="pt-BR" dirty="0"/>
              <a:t> </a:t>
            </a:r>
            <a:r>
              <a:rPr lang="pt-BR" dirty="0" err="1"/>
              <a:t>Redaction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Primitive</a:t>
            </a:r>
            <a:r>
              <a:rPr lang="pt-BR" dirty="0"/>
              <a:t> </a:t>
            </a:r>
            <a:r>
              <a:rPr lang="pt-BR" dirty="0" err="1"/>
              <a:t>Apostolic</a:t>
            </a:r>
            <a:r>
              <a:rPr lang="pt-BR" dirty="0"/>
              <a:t> </a:t>
            </a:r>
            <a:r>
              <a:rPr lang="pt-BR" dirty="0" err="1"/>
              <a:t>Commissioning</a:t>
            </a:r>
            <a:r>
              <a:rPr lang="pt-BR" dirty="0"/>
              <a:t>: 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Exegesis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Matthew 28:16-20, </a:t>
            </a:r>
            <a:r>
              <a:rPr lang="pt-BR" dirty="0" err="1"/>
              <a:t>Society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Biblical</a:t>
            </a:r>
            <a:r>
              <a:rPr lang="pt-BR" dirty="0"/>
              <a:t> </a:t>
            </a:r>
            <a:r>
              <a:rPr lang="pt-BR" dirty="0" err="1"/>
              <a:t>Literature</a:t>
            </a:r>
            <a:r>
              <a:rPr lang="pt-BR" dirty="0"/>
              <a:t> </a:t>
            </a:r>
            <a:r>
              <a:rPr lang="pt-BR" dirty="0" err="1"/>
              <a:t>Dissertation</a:t>
            </a:r>
            <a:r>
              <a:rPr lang="pt-BR" dirty="0"/>
              <a:t> Series, v. 19 (</a:t>
            </a:r>
            <a:r>
              <a:rPr lang="pt-BR" dirty="0" err="1"/>
              <a:t>Missoula</a:t>
            </a:r>
            <a:r>
              <a:rPr lang="pt-BR" dirty="0"/>
              <a:t>, MT: Scholars’ Press, 1974); J. </a:t>
            </a:r>
            <a:r>
              <a:rPr lang="pt-BR" dirty="0" err="1"/>
              <a:t>Schaberg</a:t>
            </a:r>
            <a:r>
              <a:rPr lang="pt-BR" dirty="0"/>
              <a:t>, The </a:t>
            </a:r>
            <a:r>
              <a:rPr lang="pt-BR" dirty="0" err="1"/>
              <a:t>Father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Holy</a:t>
            </a:r>
            <a:r>
              <a:rPr lang="pt-BR" dirty="0"/>
              <a:t> </a:t>
            </a:r>
            <a:r>
              <a:rPr lang="pt-BR" dirty="0" err="1"/>
              <a:t>Spirit</a:t>
            </a:r>
            <a:r>
              <a:rPr lang="pt-BR" dirty="0"/>
              <a:t>: The </a:t>
            </a:r>
            <a:r>
              <a:rPr lang="pt-BR" dirty="0" err="1"/>
              <a:t>Triadic</a:t>
            </a:r>
            <a:r>
              <a:rPr lang="pt-BR" dirty="0"/>
              <a:t> </a:t>
            </a:r>
            <a:r>
              <a:rPr lang="pt-BR" dirty="0" err="1"/>
              <a:t>Phrase</a:t>
            </a:r>
            <a:r>
              <a:rPr lang="pt-BR" dirty="0"/>
              <a:t> in Matthew 28:19b, </a:t>
            </a:r>
            <a:r>
              <a:rPr lang="pt-BR" dirty="0" err="1"/>
              <a:t>Society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Biblical</a:t>
            </a:r>
            <a:r>
              <a:rPr lang="pt-BR" dirty="0"/>
              <a:t> </a:t>
            </a:r>
            <a:r>
              <a:rPr lang="pt-BR" dirty="0" err="1"/>
              <a:t>Literature</a:t>
            </a:r>
            <a:r>
              <a:rPr lang="pt-BR" dirty="0"/>
              <a:t> </a:t>
            </a:r>
            <a:r>
              <a:rPr lang="pt-BR" dirty="0" err="1"/>
              <a:t>Dissertation</a:t>
            </a:r>
            <a:r>
              <a:rPr lang="pt-BR" dirty="0"/>
              <a:t> Series, v. 61 (Chicago: Scholars’ Press, 1982); Donald A. </a:t>
            </a:r>
            <a:r>
              <a:rPr lang="pt-BR" dirty="0" err="1"/>
              <a:t>Hagner</a:t>
            </a:r>
            <a:r>
              <a:rPr lang="pt-BR" dirty="0"/>
              <a:t>, Matthew 14-28, Word </a:t>
            </a:r>
            <a:r>
              <a:rPr lang="pt-BR" dirty="0" err="1"/>
              <a:t>Biblical</a:t>
            </a:r>
            <a:r>
              <a:rPr lang="pt-BR" dirty="0"/>
              <a:t> </a:t>
            </a:r>
            <a:r>
              <a:rPr lang="pt-BR" dirty="0" err="1"/>
              <a:t>Commentary</a:t>
            </a:r>
            <a:r>
              <a:rPr lang="pt-BR" dirty="0"/>
              <a:t>, v. 33b (Nashville, TN: Thomas Nelson, 1995), p. 880-881.)</a:t>
            </a:r>
            <a:r>
              <a:rPr lang="pt-BR" dirty="0" smtClean="0">
                <a:effectLst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23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</a:t>
            </a:r>
            <a:r>
              <a:rPr lang="pt-BR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Textus</a:t>
            </a:r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pt-BR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Receptus</a:t>
            </a:r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</a:t>
            </a:r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King </a:t>
            </a:r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James e o Texto Minoritário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Grego: </a:t>
            </a:r>
            <a:r>
              <a:rPr lang="el-GR" dirty="0" smtClean="0"/>
              <a:t>πορευθεντες </a:t>
            </a:r>
            <a:r>
              <a:rPr lang="el-GR" dirty="0"/>
              <a:t>ουν μαθητευσατε παντα τα εθνη βαπτιζοντες αυτους εις το ονομα του πατρος και του υιου και του αγιου πνευματος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Inglês</a:t>
            </a:r>
            <a:r>
              <a:rPr lang="en-US" dirty="0" smtClean="0"/>
              <a:t>: Go </a:t>
            </a:r>
            <a:r>
              <a:rPr lang="en-US" dirty="0"/>
              <a:t>ye therefore, and teach all nations, baptizing them in the name of the Father, and of the Son, and of the Holy Ghost: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Português: Ide</a:t>
            </a:r>
            <a:r>
              <a:rPr lang="pt-BR" dirty="0"/>
              <a:t>, portanto, fazei discípulos de todas as nações, batizando-os em nome do Pai, e do Filho, e do Espírito Santo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Grego Minoritário: </a:t>
            </a:r>
            <a:r>
              <a:rPr lang="el-GR" dirty="0" smtClean="0"/>
              <a:t>Πορευθεντες </a:t>
            </a:r>
            <a:r>
              <a:rPr lang="el-GR" dirty="0"/>
              <a:t>λοιπον μαθητευσατε παντα τα εθνη, βαπτιζοντες αυτους εις το ονομα του Πατρος και του Υιου και του Αγιου Πνευματος</a:t>
            </a:r>
            <a:r>
              <a:rPr lang="el-GR" dirty="0" smtClean="0"/>
              <a:t>,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23459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Os Valdenses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BR" b="1" dirty="0"/>
              <a:t>Os valdenses foram </a:t>
            </a:r>
            <a:r>
              <a:rPr lang="pt-BR" b="1" u="sng" dirty="0"/>
              <a:t>os primeiros</a:t>
            </a:r>
            <a:r>
              <a:rPr lang="pt-BR" b="1" dirty="0"/>
              <a:t> dentre os povos da Europa a obter a </a:t>
            </a:r>
            <a:r>
              <a:rPr lang="pt-BR" b="1" u="sng" dirty="0"/>
              <a:t>tradução das Sagradas Escrituras</a:t>
            </a:r>
            <a:r>
              <a:rPr lang="pt-BR" b="1" dirty="0"/>
              <a:t>. Centenas de anos antes da Reforma, </a:t>
            </a:r>
            <a:r>
              <a:rPr lang="pt-BR" b="1" u="sng" dirty="0"/>
              <a:t>possuíam a Bíblia em manuscrito</a:t>
            </a:r>
            <a:r>
              <a:rPr lang="pt-BR" b="1" dirty="0"/>
              <a:t>, na língua materna. </a:t>
            </a:r>
            <a:r>
              <a:rPr lang="pt-BR" b="1" dirty="0">
                <a:solidFill>
                  <a:srgbClr val="FF6600"/>
                </a:solidFill>
              </a:rPr>
              <a:t>Tinham a verdade incontaminada</a:t>
            </a:r>
            <a:r>
              <a:rPr lang="pt-BR" b="1" dirty="0"/>
              <a:t>, e isto os tornava objeto especial do ódio e perseguição. Declaravam ser a Igreja de Roma a Babilônia apóstata do Apocalipse, e com perigo de vida erguiam-se para resistir a suas corrupções. Opressos pela prolongada perseguição, alguns comprometeram sua fé, cedendo pouco a pouco em seus princípios distintivos, enquanto outros sustentavam firme a verdade. Durante séculos de trevas e apostasia, houve alguns dentre os valdenses que negavam a supremacia de Roma, rejeitavam o culto às imagens como idolatria e guardavam o verdadeiro sábado. Sob as mais atrozes tempestades da oposição conservaram a fé. Perseguidos embora pela espada dos </a:t>
            </a:r>
            <a:r>
              <a:rPr lang="pt-BR" b="1" dirty="0" err="1"/>
              <a:t>saboianos</a:t>
            </a:r>
            <a:r>
              <a:rPr lang="pt-BR" b="1" dirty="0"/>
              <a:t> (França) e queimados pela fogueira romana, mantiveram-se sem hesitação ao lado da Palavra de Deus e de Sua honra. </a:t>
            </a:r>
            <a:r>
              <a:rPr lang="pt-BR" b="1" dirty="0" smtClean="0"/>
              <a:t>(O Grande Conflito, pág. 65)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Bíblia datada de 157 d.C. </a:t>
            </a:r>
            <a:r>
              <a:rPr lang="en-US" b="1" dirty="0" smtClean="0"/>
              <a:t>–</a:t>
            </a:r>
            <a:r>
              <a:rPr lang="pt-BR" b="1" dirty="0" smtClean="0"/>
              <a:t> Batismo em nome do “Pai, do Filho e do Espírito Santo”.(Fonte: </a:t>
            </a:r>
            <a:r>
              <a:rPr lang="pt-BR" b="1" dirty="0" err="1" smtClean="0"/>
              <a:t>http</a:t>
            </a:r>
            <a:r>
              <a:rPr lang="pt-BR" b="1" dirty="0" smtClean="0"/>
              <a:t>://</a:t>
            </a:r>
            <a:r>
              <a:rPr lang="pt-BR" b="1" dirty="0" err="1" smtClean="0"/>
              <a:t>www.giveshare.org</a:t>
            </a:r>
            <a:r>
              <a:rPr lang="pt-BR" b="1" dirty="0" smtClean="0"/>
              <a:t>/</a:t>
            </a:r>
            <a:r>
              <a:rPr lang="pt-BR" b="1" dirty="0" err="1" smtClean="0"/>
              <a:t>library</a:t>
            </a:r>
            <a:r>
              <a:rPr lang="pt-BR" b="1" dirty="0" smtClean="0"/>
              <a:t>/</a:t>
            </a:r>
            <a:r>
              <a:rPr lang="pt-BR" b="1" dirty="0" err="1" smtClean="0"/>
              <a:t>bible</a:t>
            </a:r>
            <a:r>
              <a:rPr lang="pt-BR" b="1" dirty="0" smtClean="0"/>
              <a:t>/</a:t>
            </a:r>
            <a:r>
              <a:rPr lang="pt-BR" b="1" dirty="0" err="1" smtClean="0"/>
              <a:t>waldensesandbible.html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7116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Os Reformadores: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A Bíblia de Gutemberg </a:t>
            </a:r>
            <a:r>
              <a:rPr lang="en-US" b="1" dirty="0" smtClean="0"/>
              <a:t>–</a:t>
            </a:r>
            <a:r>
              <a:rPr lang="pt-BR" b="1" dirty="0" smtClean="0"/>
              <a:t> Alemanha </a:t>
            </a:r>
            <a:r>
              <a:rPr lang="en-US" b="1" dirty="0" smtClean="0"/>
              <a:t>–</a:t>
            </a:r>
            <a:r>
              <a:rPr lang="pt-BR" b="1" dirty="0" smtClean="0"/>
              <a:t> 1450 a 1455 d.C.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A Bíblia de </a:t>
            </a:r>
            <a:r>
              <a:rPr lang="pt-BR" b="1" dirty="0" err="1" smtClean="0"/>
              <a:t>Tyndale</a:t>
            </a:r>
            <a:r>
              <a:rPr lang="pt-BR" b="1" dirty="0" smtClean="0"/>
              <a:t> </a:t>
            </a:r>
            <a:r>
              <a:rPr lang="en-US" b="1" dirty="0" smtClean="0"/>
              <a:t>–</a:t>
            </a:r>
            <a:r>
              <a:rPr lang="pt-BR" b="1" dirty="0" smtClean="0"/>
              <a:t> Inglaterra </a:t>
            </a:r>
            <a:r>
              <a:rPr lang="en-US" b="1" dirty="0" smtClean="0"/>
              <a:t>–</a:t>
            </a:r>
            <a:r>
              <a:rPr lang="pt-BR" b="1" dirty="0" smtClean="0"/>
              <a:t> 1537 d.C.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A Bíblia King James </a:t>
            </a:r>
            <a:r>
              <a:rPr lang="en-US" b="1" dirty="0" smtClean="0"/>
              <a:t>–</a:t>
            </a:r>
            <a:r>
              <a:rPr lang="pt-BR" b="1" dirty="0" smtClean="0"/>
              <a:t> Inglaterra </a:t>
            </a:r>
            <a:r>
              <a:rPr lang="en-US" b="1" dirty="0" smtClean="0"/>
              <a:t>–</a:t>
            </a:r>
            <a:r>
              <a:rPr lang="pt-BR" b="1" dirty="0" smtClean="0"/>
              <a:t> 1611 d.C.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8488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oneir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Os Pioneiros Adventistas: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b="1" dirty="0" smtClean="0"/>
              <a:t>Tiago White: “O batismo é uma ordenança perpétua na igreja, e os ministros do século dezenove batizam ‘no nome do Pai, do Filho e do Espírito Santo’, porque a comissão original requer isso.” (RH, 04/02/1862, p. 6)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err="1" smtClean="0"/>
              <a:t>Uriah</a:t>
            </a:r>
            <a:r>
              <a:rPr lang="pt-BR" b="1" dirty="0" smtClean="0"/>
              <a:t> Smith: “A fórmula dada [por Cristo] para o batismo é ‘em nome do Pai, do Filho e do Espírito Santo’.”</a:t>
            </a:r>
            <a:r>
              <a:rPr lang="pt-BR" b="1" dirty="0"/>
              <a:t> </a:t>
            </a:r>
            <a:r>
              <a:rPr lang="pt-BR" b="1" dirty="0" smtClean="0"/>
              <a:t>(RH, 21/01/1902, p. 42)</a:t>
            </a:r>
            <a:br>
              <a:rPr lang="pt-BR" b="1" dirty="0" smtClean="0"/>
            </a:br>
            <a:r>
              <a:rPr lang="pt-BR" b="1" dirty="0" smtClean="0"/>
              <a:t>"</a:t>
            </a:r>
            <a:r>
              <a:rPr lang="pt-BR" b="1" dirty="0"/>
              <a:t>Nós somos batizados no nome do Pai, Filho e Espírito Santo. Através disto, expressamos nossa crença na existência de um único Deus verdadeiro, na mediação de Seu Filho e na influência do Espírito Santo." (</a:t>
            </a:r>
            <a:r>
              <a:rPr lang="pt-BR" b="1" dirty="0" err="1"/>
              <a:t>Uriah</a:t>
            </a:r>
            <a:r>
              <a:rPr lang="pt-BR" b="1" dirty="0"/>
              <a:t> Smith, 1858, The </a:t>
            </a:r>
            <a:r>
              <a:rPr lang="pt-BR" b="1" dirty="0" err="1"/>
              <a:t>Bible</a:t>
            </a:r>
            <a:r>
              <a:rPr lang="pt-BR" b="1" dirty="0"/>
              <a:t> </a:t>
            </a:r>
            <a:r>
              <a:rPr lang="pt-BR" b="1" dirty="0" err="1"/>
              <a:t>Students</a:t>
            </a:r>
            <a:r>
              <a:rPr lang="pt-BR" b="1" dirty="0"/>
              <a:t> </a:t>
            </a:r>
            <a:r>
              <a:rPr lang="pt-BR" b="1" dirty="0" err="1"/>
              <a:t>Assistant</a:t>
            </a:r>
            <a:r>
              <a:rPr lang="pt-BR" b="1" dirty="0"/>
              <a:t>, págs. 21-22.)</a:t>
            </a:r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Stephen </a:t>
            </a:r>
            <a:r>
              <a:rPr lang="pt-BR" b="1" dirty="0" err="1" smtClean="0"/>
              <a:t>Haskell</a:t>
            </a:r>
            <a:r>
              <a:rPr lang="pt-BR" b="1" dirty="0" smtClean="0"/>
              <a:t>: “Nós cremos no batismo e temos a mesma fórmula que os batistas. Ambos [os grupos] batizam no nome do Pai e do Filho e do Espírito Santo.” (RH, 03/11/1904, p. 8)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413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Ellen White: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dirty="0" smtClean="0"/>
              <a:t>São mais de 160 ocorrências em seus escritos.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“Simboliza </a:t>
            </a:r>
            <a:r>
              <a:rPr lang="pt-BR" b="1" dirty="0"/>
              <a:t>o batismo soleníssima renúncia do mundo. Os que ao iniciar a carreira cristã são batizados em nome do Pai, e do Filho e do Espírito Santo, declaram publicamente que renunciaram o serviço de Satanás, e se tornaram membros da família real, filhos do celeste Rei</a:t>
            </a:r>
            <a:r>
              <a:rPr lang="pt-BR" b="1" dirty="0" smtClean="0"/>
              <a:t>.” (TS 2, p. 389)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875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Ellen White: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“João batizava no arrependimento, mas os discípulos de Jesus, em profissão de fé, batizavam em nome do Pai, do Filho e do Espírito Santo.” (</a:t>
            </a:r>
            <a:r>
              <a:rPr lang="pt-BR" dirty="0" err="1" smtClean="0"/>
              <a:t>Spirit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Profecy</a:t>
            </a:r>
            <a:r>
              <a:rPr lang="pt-BR" dirty="0" smtClean="0"/>
              <a:t>, v. 2, p. 136)</a:t>
            </a:r>
          </a:p>
          <a:p>
            <a:pPr algn="just"/>
            <a:endParaRPr lang="pt-BR" b="1" dirty="0"/>
          </a:p>
          <a:p>
            <a:pPr algn="just"/>
            <a:r>
              <a:rPr lang="pt-BR" dirty="0" smtClean="0"/>
              <a:t>“Os </a:t>
            </a:r>
            <a:r>
              <a:rPr lang="pt-BR" dirty="0"/>
              <a:t>compromissos que assumimos no ato do batismo são </a:t>
            </a:r>
            <a:r>
              <a:rPr lang="pt-BR" dirty="0" smtClean="0"/>
              <a:t>muitos. </a:t>
            </a:r>
            <a:r>
              <a:rPr lang="pt-BR" dirty="0"/>
              <a:t>Em nome do Pai, do Filho e do Espírito Santo fomos sepultados com Cristo na semelhança de Sua morte e com Ele ressuscitamos na de Sua ressurreição, a fim de andarmos em novidade de vida</a:t>
            </a:r>
            <a:r>
              <a:rPr lang="pt-BR" dirty="0" smtClean="0"/>
              <a:t>.” (T6, p. 98)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“[Os discípulos] Havendo recebido sua comissão da parte de Deus e tendo a aprovação da igreja, saíram batizando no nome do Pai, do Filho e do Espírito Santo, e administrando as ordenanças da casa do Senhor...” (PE, p. 100)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6866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Ellen White: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“[Os discípulos] Deviam batizar no nome do Pai, do Filho e do Espírito Santo.” (AA, p. 15)</a:t>
            </a:r>
          </a:p>
          <a:p>
            <a:pPr algn="just"/>
            <a:endParaRPr lang="pt-BR" b="1" dirty="0"/>
          </a:p>
          <a:p>
            <a:pPr algn="just"/>
            <a:r>
              <a:rPr lang="pt-BR" dirty="0" smtClean="0"/>
              <a:t>“Revestido de autoridade ilimitada, deu a Seus discípulos sua comissão: ‘Ide, ensinai todas as nações, batizando-as em nome do Pai, e do Filho, e do Espírito Santo’...” (AA, p. 16)</a:t>
            </a:r>
          </a:p>
        </p:txBody>
      </p:sp>
    </p:spTree>
    <p:extLst>
      <p:ext uri="{BB962C8B-B14F-4D97-AF65-F5344CB8AC3E}">
        <p14:creationId xmlns:p14="http://schemas.microsoft.com/office/powerpoint/2010/main" val="3900897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́bl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7200" y="1753874"/>
            <a:ext cx="8229600" cy="19353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Fonte </a:t>
            </a:r>
            <a:r>
              <a:rPr lang="en-US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confiável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para </a:t>
            </a:r>
            <a:r>
              <a:rPr lang="en-US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Pesquisa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Michelson</a:t>
            </a:r>
            <a:r>
              <a:rPr lang="es-ES_tradn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Borges: </a:t>
            </a:r>
            <a:r>
              <a:rPr lang="es-ES_tradn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/>
              </a:rPr>
              <a:t>http://</a:t>
            </a:r>
            <a:r>
              <a:rPr lang="es-ES_tradn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/>
              </a:rPr>
              <a:t>www.perguntas.criacionismo.com.br/2010/09/mateus-2819-falso-ou-autentico.html</a:t>
            </a:r>
            <a:endParaRPr lang="pt-B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112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ONDE NOSSA FÉ DEVE SER BASEADA?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“À </a:t>
            </a:r>
            <a:r>
              <a:rPr lang="pt-BR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lei e ao testemunho! Se eles não falarem desta maneira, jamais verão a </a:t>
            </a: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alva.” (Isaías 8:20)</a:t>
            </a:r>
          </a:p>
          <a:p>
            <a:endParaRPr lang="pt-B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“Irou-se o dragão contra a mulher e foi pelejar com os restantes da sua descendência, os que guardam os mandamentos de Deus e têm o testemunho de Jesus; e se pôs em pé sobre a areia do mar.” (</a:t>
            </a:r>
            <a:r>
              <a:rPr lang="pt-BR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Apoc</a:t>
            </a: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12:17)</a:t>
            </a:r>
          </a:p>
          <a:p>
            <a:endParaRPr lang="pt-B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“…</a:t>
            </a: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Pois o testemunho de Jesus é o espírito da profecia.” (</a:t>
            </a:r>
            <a:r>
              <a:rPr lang="pt-BR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Apoc</a:t>
            </a: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19:10)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6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ONDE NOSSA FÉ DEVE SER BASEADA?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116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b="1" dirty="0"/>
              <a:t>É o plano de Satanás </a:t>
            </a:r>
            <a:r>
              <a:rPr lang="pt-BR" b="1" dirty="0">
                <a:solidFill>
                  <a:schemeClr val="bg1"/>
                </a:solidFill>
              </a:rPr>
              <a:t>abalar a fé do povo de Deus nos Testemunhos</a:t>
            </a:r>
            <a:r>
              <a:rPr lang="pt-BR" b="1" dirty="0"/>
              <a:t>. Satanás sabe como dirigir seus ataques</a:t>
            </a:r>
            <a:r>
              <a:rPr lang="pt-BR" b="1" dirty="0" smtClean="0"/>
              <a:t>... Discutem</a:t>
            </a:r>
            <a:r>
              <a:rPr lang="pt-BR" b="1" dirty="0"/>
              <a:t>-se pois os dons, resultando daí serem eles amesquinhados, e </a:t>
            </a:r>
            <a:r>
              <a:rPr lang="pt-BR" b="1" u="sng" dirty="0"/>
              <a:t>acaba-se por desconsiderar as instruções dadas por meio de visões</a:t>
            </a:r>
            <a:r>
              <a:rPr lang="pt-BR" b="1" dirty="0"/>
              <a:t>. Segue-se então o </a:t>
            </a:r>
            <a:r>
              <a:rPr lang="pt-BR" b="1" u="sng" dirty="0"/>
              <a:t>ceticismo com relação a pontos vitais de nossa fé</a:t>
            </a:r>
            <a:r>
              <a:rPr lang="pt-BR" b="1" dirty="0"/>
              <a:t>, os sustentáculos de nossa posição; vem depois a </a:t>
            </a:r>
            <a:r>
              <a:rPr lang="pt-BR" b="1" dirty="0">
                <a:solidFill>
                  <a:schemeClr val="bg1"/>
                </a:solidFill>
              </a:rPr>
              <a:t>dúvida sobre as Escrituras Sagradas</a:t>
            </a:r>
            <a:r>
              <a:rPr lang="pt-BR" b="1" dirty="0"/>
              <a:t>, e, finalmente, a marcha definitiva para a perdição. Quando os Testemunhos, em que uma vez se acreditou, são postos em dúvida e rejeitados, Satanás sabe que os iludidos não se deixarão ficar por aí; e redobra de esforços até que os arraste a uma rebelião declarada, que se torne insanável e termine em destruição. Com dar lugar a dúvida e incredulidade quanto à obra de Deus, e alimentar sentimentos de desconfiança e cruel ciúme, aparelham a si próprios o caminho para completo engano. </a:t>
            </a:r>
            <a:r>
              <a:rPr lang="pt-BR" b="1" dirty="0" smtClean="0"/>
              <a:t>TS </a:t>
            </a:r>
            <a:r>
              <a:rPr lang="pt-BR" b="1" dirty="0"/>
              <a:t>2 287-288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88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Argumentos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contra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Mateus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28:19: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Eusébio</a:t>
            </a:r>
            <a:r>
              <a:rPr lang="en-US" dirty="0" smtClean="0"/>
              <a:t> de </a:t>
            </a:r>
            <a:r>
              <a:rPr lang="en-US" dirty="0" err="1" smtClean="0"/>
              <a:t>Cesaréia</a:t>
            </a:r>
            <a:r>
              <a:rPr lang="en-US" dirty="0" smtClean="0"/>
              <a:t> </a:t>
            </a:r>
            <a:r>
              <a:rPr lang="en-US" dirty="0" err="1" smtClean="0"/>
              <a:t>adulterou</a:t>
            </a:r>
            <a:r>
              <a:rPr lang="en-US" dirty="0" smtClean="0"/>
              <a:t> o </a:t>
            </a:r>
            <a:r>
              <a:rPr lang="en-US" dirty="0" err="1" smtClean="0"/>
              <a:t>texto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/>
              <a:t>m</a:t>
            </a:r>
            <a:r>
              <a:rPr lang="en-US" dirty="0" err="1" smtClean="0"/>
              <a:t>udança</a:t>
            </a:r>
            <a:r>
              <a:rPr lang="en-US" dirty="0" smtClean="0"/>
              <a:t> </a:t>
            </a:r>
            <a:r>
              <a:rPr lang="en-US" dirty="0" err="1" smtClean="0"/>
              <a:t>ocorreu</a:t>
            </a:r>
            <a:r>
              <a:rPr lang="en-US" dirty="0" smtClean="0"/>
              <a:t> no quarto </a:t>
            </a:r>
            <a:r>
              <a:rPr lang="en-US" dirty="0" err="1" smtClean="0"/>
              <a:t>século</a:t>
            </a:r>
            <a:r>
              <a:rPr lang="en-US" dirty="0" smtClean="0"/>
              <a:t> </a:t>
            </a:r>
            <a:r>
              <a:rPr lang="en-US" dirty="0" err="1" smtClean="0"/>
              <a:t>após</a:t>
            </a:r>
            <a:r>
              <a:rPr lang="en-US" dirty="0" smtClean="0"/>
              <a:t> o </a:t>
            </a:r>
            <a:r>
              <a:rPr lang="en-US" dirty="0" err="1" smtClean="0"/>
              <a:t>concílio</a:t>
            </a:r>
            <a:r>
              <a:rPr lang="en-US" dirty="0" smtClean="0"/>
              <a:t> de </a:t>
            </a:r>
            <a:r>
              <a:rPr lang="en-US" dirty="0" err="1" smtClean="0"/>
              <a:t>Nicéia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apoio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trindade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E.G.W.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pioneiros</a:t>
            </a:r>
            <a:r>
              <a:rPr lang="en-US" dirty="0" smtClean="0"/>
              <a:t> </a:t>
            </a:r>
            <a:r>
              <a:rPr lang="en-US" dirty="0" err="1" smtClean="0"/>
              <a:t>adventistas</a:t>
            </a:r>
            <a:r>
              <a:rPr lang="en-US" dirty="0" smtClean="0"/>
              <a:t> </a:t>
            </a:r>
            <a:r>
              <a:rPr lang="en-US" dirty="0" err="1" smtClean="0"/>
              <a:t>batizavam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 de Jesus </a:t>
            </a:r>
            <a:r>
              <a:rPr lang="en-US" dirty="0" err="1" smtClean="0"/>
              <a:t>somente</a:t>
            </a:r>
            <a:r>
              <a:rPr lang="en-US" dirty="0" smtClean="0"/>
              <a:t>, </a:t>
            </a:r>
            <a:r>
              <a:rPr lang="en-US" dirty="0" err="1" smtClean="0"/>
              <a:t>conforme</a:t>
            </a:r>
            <a:r>
              <a:rPr lang="en-US" dirty="0" smtClean="0"/>
              <a:t> o </a:t>
            </a:r>
            <a:r>
              <a:rPr lang="en-US" dirty="0" err="1" smtClean="0"/>
              <a:t>livro</a:t>
            </a:r>
            <a:r>
              <a:rPr lang="en-US" dirty="0" smtClean="0"/>
              <a:t> de Atos.</a:t>
            </a:r>
          </a:p>
          <a:p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texto</a:t>
            </a:r>
            <a:r>
              <a:rPr lang="en-US" dirty="0" smtClean="0"/>
              <a:t> das </a:t>
            </a:r>
            <a:r>
              <a:rPr lang="en-US" dirty="0" err="1" smtClean="0"/>
              <a:t>escrituras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fala</a:t>
            </a:r>
            <a:r>
              <a:rPr lang="en-US" dirty="0" smtClean="0"/>
              <a:t> </a:t>
            </a:r>
            <a:r>
              <a:rPr lang="en-US" dirty="0" err="1" smtClean="0"/>
              <a:t>desta</a:t>
            </a:r>
            <a:r>
              <a:rPr lang="en-US" dirty="0" smtClean="0"/>
              <a:t> </a:t>
            </a:r>
            <a:r>
              <a:rPr lang="en-US" dirty="0" err="1" smtClean="0"/>
              <a:t>fórmula</a:t>
            </a:r>
            <a:r>
              <a:rPr lang="en-US" dirty="0" smtClean="0"/>
              <a:t> </a:t>
            </a:r>
            <a:r>
              <a:rPr lang="en-US" dirty="0" err="1" smtClean="0"/>
              <a:t>batismal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Quem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foi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Eusébio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segundo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EGW?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Como a ordem real não parecia substituir de modo suficiente a autoridade divina, </a:t>
            </a:r>
            <a:r>
              <a:rPr lang="pt-BR" b="1" u="sng" dirty="0"/>
              <a:t>Eusébio, bispo que procurava o favor dos príncipes e era amigo íntimo e </a:t>
            </a:r>
            <a:r>
              <a:rPr lang="pt-BR" b="1" u="sng" dirty="0">
                <a:solidFill>
                  <a:srgbClr val="FFFF00"/>
                </a:solidFill>
              </a:rPr>
              <a:t>adulador de Constantino</a:t>
            </a:r>
            <a:r>
              <a:rPr lang="pt-BR" b="1" dirty="0"/>
              <a:t>, propôs a alegação de que Cristo transferira o sábado para o domingo. Nenhum testemunho das Escrituras, sequer, foi aduzido em prova da nova doutrina. O próprio Eusébio inadvertidamente reconhece sua falsidade, e indica os verdadeiros autores da </a:t>
            </a:r>
            <a:r>
              <a:rPr lang="pt-BR" b="1" dirty="0" smtClean="0"/>
              <a:t>mudança </a:t>
            </a:r>
            <a:r>
              <a:rPr lang="pt-BR" b="1" dirty="0"/>
              <a:t>"Todas as coisas", diz ele, "que se deveriam fazer no sábado nós as transferimos para o dia do Senhor." - Leis e Deveres Sabáticos, de R. Cox. Mas o argumento do domingo, infundado como era, serviu para incentivar os homens a desprezarem o sábado do Senhor. Todos os que desejavam ser honrados pelo mundo, aceitaram a festividade popular. </a:t>
            </a:r>
            <a:r>
              <a:rPr lang="pt-BR" b="1" dirty="0" smtClean="0"/>
              <a:t>(O Grande Conflito, pág. 574)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5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Eusébio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Eusébio citava Mateus 28:19 de três maneiras diferentes: (1) “Ide e fazei discípulos de todas as nações”; (2) “Ide e fazei discípulos de todas as nações em Meu nome”; e (3) “Ide e fazei discípulos de todas as nações, batizando-as em nome do Pai, e do Filho, e do Espírito Santo”. É importante observar que Eusébio jamais citou o texto como se esse ordenasse o batismo “em Meu nome”, mas </a:t>
            </a:r>
            <a:r>
              <a:rPr lang="pt-BR" i="1" dirty="0"/>
              <a:t>fazer discípulos </a:t>
            </a:r>
            <a:r>
              <a:rPr lang="pt-BR" dirty="0"/>
              <a:t>em Meu nome. </a:t>
            </a:r>
          </a:p>
          <a:p>
            <a:endParaRPr lang="en-US" dirty="0"/>
          </a:p>
          <a:p>
            <a:r>
              <a:rPr lang="pt-BR" dirty="0"/>
              <a:t>Alguns afirmam que, antes do Concílio de Niceia (325 d.C.), Tertuliano citava o texto da primeira e segunda formas e, depois do Concílio, citava da terceira forma. Esse argumento possui várias falhas: (1) ao contrário do que geralmente é dito, o Concílio de Niceia não discutiu a Trindade, mas a relação de Cristo com Deus, o Pai; (2) Mateus 28:19 não era um texto utilizado nas discussões sobre a </a:t>
            </a:r>
            <a:r>
              <a:rPr lang="pt-BR" dirty="0" smtClean="0"/>
              <a:t>Divindade e </a:t>
            </a:r>
            <a:r>
              <a:rPr lang="pt-BR" dirty="0"/>
              <a:t>a natureza de Cristo na época de Eusébio; e (3) Eusébio utilizou cada uma das três formas antes e depois do Concílio de Niceia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Fonte: </a:t>
            </a:r>
            <a:r>
              <a:rPr lang="en-US" dirty="0"/>
              <a:t>G. R. Beasley-Murray, </a:t>
            </a:r>
            <a:r>
              <a:rPr lang="en-US" i="1" dirty="0"/>
              <a:t>Baptism in the New Testament </a:t>
            </a:r>
            <a:r>
              <a:rPr lang="en-US" dirty="0"/>
              <a:t>(Grand Rapids, MI: Eerdmans, 1988), p. 82.</a:t>
            </a:r>
          </a:p>
        </p:txBody>
      </p:sp>
    </p:spTree>
    <p:extLst>
      <p:ext uri="{BB962C8B-B14F-4D97-AF65-F5344CB8AC3E}">
        <p14:creationId xmlns:p14="http://schemas.microsoft.com/office/powerpoint/2010/main" val="79324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Texto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existia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antes do quarto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século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Irineu de Lyon - “Ao dar a Seus discípulos poder para que fizessem os homens renascer de Deus, o Senhor lhes disse: Ide e fazei discípulos Meus todos os povos, batizando-os em nome do Pai e do Filho e do Espírito Santo”. (</a:t>
            </a:r>
            <a:r>
              <a:rPr lang="pt-BR" dirty="0" err="1"/>
              <a:t>Mt</a:t>
            </a:r>
            <a:r>
              <a:rPr lang="pt-BR" dirty="0"/>
              <a:t> 28,19</a:t>
            </a:r>
            <a:r>
              <a:rPr lang="pt-BR" dirty="0" smtClean="0"/>
              <a:t>) (</a:t>
            </a:r>
            <a:r>
              <a:rPr lang="pt-BR" dirty="0"/>
              <a:t>Do Tratado Contra as heresias – Lib. 3,17,1-3 : </a:t>
            </a:r>
            <a:r>
              <a:rPr lang="pt-BR" dirty="0" err="1"/>
              <a:t>SCh</a:t>
            </a:r>
            <a:r>
              <a:rPr lang="pt-BR" dirty="0"/>
              <a:t> 34, 302-306</a:t>
            </a:r>
            <a:r>
              <a:rPr lang="pt-BR" dirty="0" smtClean="0"/>
              <a:t>)</a:t>
            </a:r>
            <a:endParaRPr lang="en-US" dirty="0" smtClean="0"/>
          </a:p>
          <a:p>
            <a:pPr algn="just"/>
            <a:r>
              <a:rPr lang="en-US" dirty="0" err="1" smtClean="0"/>
              <a:t>Viveu</a:t>
            </a:r>
            <a:r>
              <a:rPr lang="en-US" dirty="0" smtClean="0"/>
              <a:t> entre o </a:t>
            </a:r>
            <a:r>
              <a:rPr lang="en-US" dirty="0" err="1" smtClean="0"/>
              <a:t>ano</a:t>
            </a:r>
            <a:r>
              <a:rPr lang="en-US" dirty="0" smtClean="0"/>
              <a:t> 130 a 200 </a:t>
            </a:r>
            <a:r>
              <a:rPr lang="en-US" dirty="0" err="1" smtClean="0"/>
              <a:t>d.C.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5418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Texto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existia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antes do quarto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século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Os documentos </a:t>
            </a:r>
            <a:r>
              <a:rPr lang="pt-BR" dirty="0" smtClean="0"/>
              <a:t>históricos</a:t>
            </a:r>
            <a:r>
              <a:rPr lang="pt-BR" dirty="0"/>
              <a:t> </a:t>
            </a:r>
            <a:r>
              <a:rPr lang="pt-BR" dirty="0" smtClean="0"/>
              <a:t>mostram </a:t>
            </a:r>
            <a:r>
              <a:rPr lang="pt-BR" dirty="0"/>
              <a:t>que todas as vezes em que os antigos escritores cristãos se referiam a Mateus 28:19, eles citavam as palavras “em nome do Pai, e do Filho, e do Espírito Santo”. Os exemplos incluem a </a:t>
            </a:r>
            <a:r>
              <a:rPr lang="pt-BR" dirty="0" err="1"/>
              <a:t>Didaquê</a:t>
            </a:r>
            <a:r>
              <a:rPr lang="pt-BR" dirty="0"/>
              <a:t>, um manual doutrinário para candidatos ao batismo, produzido entre </a:t>
            </a:r>
            <a:r>
              <a:rPr lang="pt-BR" dirty="0" smtClean="0"/>
              <a:t>100 a 130 d.C.; </a:t>
            </a:r>
            <a:r>
              <a:rPr lang="pt-BR" dirty="0"/>
              <a:t>Inácio de </a:t>
            </a:r>
            <a:r>
              <a:rPr lang="pt-BR" dirty="0" err="1"/>
              <a:t>Antioquia</a:t>
            </a:r>
            <a:r>
              <a:rPr lang="pt-BR" dirty="0"/>
              <a:t> (50-110 d.C.); Justino Mártir (100-165 d.C.); </a:t>
            </a:r>
            <a:r>
              <a:rPr lang="pt-BR" dirty="0" err="1"/>
              <a:t>Taciano</a:t>
            </a:r>
            <a:r>
              <a:rPr lang="pt-BR" dirty="0"/>
              <a:t>, o Sírio (120-180 d.C.); Irineu de Lyon (130-200 d.C.); Tertuliano de Cartago (150-220 d.C.); Hipólito de Roma (170-235 d.C.); Orígenes (185-253 d.C.); Cipriano (morreu em 258 d.C.); Dionísio de Alexandria (morreu em 265 d.C.); Vitorino de </a:t>
            </a:r>
            <a:r>
              <a:rPr lang="pt-BR" dirty="0" err="1"/>
              <a:t>Pettau</a:t>
            </a:r>
            <a:r>
              <a:rPr lang="pt-BR" dirty="0"/>
              <a:t> (morreu em 303 d.C.) e os autores do Tratado Contra o Herege </a:t>
            </a:r>
            <a:r>
              <a:rPr lang="pt-BR" dirty="0" err="1"/>
              <a:t>Novaciano</a:t>
            </a:r>
            <a:r>
              <a:rPr lang="pt-BR" dirty="0"/>
              <a:t> e do Tratado Sobre o </a:t>
            </a:r>
            <a:r>
              <a:rPr lang="pt-BR" dirty="0" err="1"/>
              <a:t>Rebatismo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0982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́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229600" cy="4800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Texto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existia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antes do quarto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século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Fontes: </a:t>
            </a:r>
            <a:r>
              <a:rPr lang="pt-BR" dirty="0" err="1"/>
              <a:t>Didaquê</a:t>
            </a:r>
            <a:r>
              <a:rPr lang="pt-BR" dirty="0"/>
              <a:t> 7.1-3; Inácio, Aos </a:t>
            </a:r>
            <a:r>
              <a:rPr lang="pt-BR" dirty="0" err="1"/>
              <a:t>Filadelfos</a:t>
            </a:r>
            <a:r>
              <a:rPr lang="pt-BR" dirty="0"/>
              <a:t> 9, em The Ante-</a:t>
            </a:r>
            <a:r>
              <a:rPr lang="pt-BR" dirty="0" err="1"/>
              <a:t>Nicene</a:t>
            </a:r>
            <a:r>
              <a:rPr lang="pt-BR" dirty="0"/>
              <a:t> </a:t>
            </a:r>
            <a:r>
              <a:rPr lang="pt-BR" dirty="0" err="1"/>
              <a:t>Fathers</a:t>
            </a:r>
            <a:r>
              <a:rPr lang="pt-BR" dirty="0"/>
              <a:t>: </a:t>
            </a:r>
            <a:r>
              <a:rPr lang="pt-BR" dirty="0" err="1"/>
              <a:t>Translations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Writings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Fathers</a:t>
            </a:r>
            <a:r>
              <a:rPr lang="pt-BR" dirty="0"/>
              <a:t> </a:t>
            </a:r>
            <a:r>
              <a:rPr lang="pt-BR" dirty="0" err="1"/>
              <a:t>down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A. D. 325 (daqui em diante, ANF), ed. Alexander Roberts e James </a:t>
            </a:r>
            <a:r>
              <a:rPr lang="pt-BR" dirty="0" err="1"/>
              <a:t>Donaldson</a:t>
            </a:r>
            <a:r>
              <a:rPr lang="pt-BR" dirty="0"/>
              <a:t> (Grand Rapids, MI: </a:t>
            </a:r>
            <a:r>
              <a:rPr lang="pt-BR" dirty="0" err="1"/>
              <a:t>Eerdmans</a:t>
            </a:r>
            <a:r>
              <a:rPr lang="pt-BR" dirty="0"/>
              <a:t>, 1967), v. 1, p. 85; Justino Mártir, Primeira Apologia 61, em ANF, v. 1, p. 183; </a:t>
            </a:r>
            <a:r>
              <a:rPr lang="pt-BR" dirty="0" err="1"/>
              <a:t>Taciano</a:t>
            </a:r>
            <a:r>
              <a:rPr lang="pt-BR" dirty="0"/>
              <a:t>, o Sírio, </a:t>
            </a:r>
            <a:r>
              <a:rPr lang="pt-BR" dirty="0" err="1"/>
              <a:t>Diatessaron</a:t>
            </a:r>
            <a:r>
              <a:rPr lang="pt-BR" dirty="0"/>
              <a:t> 55; Irineu, Contra Heresias 3.17.1, em ANF, v. 1, p. 444; Tertuliano, Prescrições Contra os Hereges 20, em ANF, p. 3, p. 252; idem, Contra </a:t>
            </a:r>
            <a:r>
              <a:rPr lang="pt-BR" dirty="0" err="1"/>
              <a:t>Práxeas</a:t>
            </a:r>
            <a:r>
              <a:rPr lang="pt-BR" dirty="0"/>
              <a:t> 26, em ibid., p. 623; idem, Sobre o Batismo 6, 8, em ibid., p. 672, 676; Hipólito, A Tradição Apostólica 21; Contra a Heresia de um Certo </a:t>
            </a:r>
            <a:r>
              <a:rPr lang="pt-BR" dirty="0" err="1"/>
              <a:t>Noeto</a:t>
            </a:r>
            <a:r>
              <a:rPr lang="pt-BR" dirty="0"/>
              <a:t> 14, em ANF, p. 5, p. 228; Orígenes, Comentário de Romanos 5.8; Cipriano, Epístolas 24.2, em ANF, p. 5, p. 302; 62.18, em ibid., p. 363; 72.5, em ibid., p. 380; idem, Tratados, 12.2.26, em ibid., p. 526; idem, Sétimo Concílio de Cartago, em ibid., p. 567, 568, 569; Dionísio de Alexandria, Primeira Carta a </a:t>
            </a:r>
            <a:r>
              <a:rPr lang="pt-BR" dirty="0" err="1"/>
              <a:t>Sisto</a:t>
            </a:r>
            <a:r>
              <a:rPr lang="pt-BR" dirty="0"/>
              <a:t>, Bispo de Roma 2; Vitorino de </a:t>
            </a:r>
            <a:r>
              <a:rPr lang="pt-BR" dirty="0" err="1"/>
              <a:t>Pettau</a:t>
            </a:r>
            <a:r>
              <a:rPr lang="pt-BR" dirty="0"/>
              <a:t>, Comentário Sobre o Apocalipse do Bendito João, 1.15 em ANF, v. 7, p. 345; Tratado Contra o Herege </a:t>
            </a:r>
            <a:r>
              <a:rPr lang="pt-BR" dirty="0" err="1"/>
              <a:t>Novaciano</a:t>
            </a:r>
            <a:r>
              <a:rPr lang="pt-BR" dirty="0"/>
              <a:t> 3, em ANF, p. 5, p. 658; Tratado Sobre o </a:t>
            </a:r>
            <a:r>
              <a:rPr lang="pt-BR" dirty="0" err="1"/>
              <a:t>Rebatismo</a:t>
            </a:r>
            <a:r>
              <a:rPr lang="pt-BR" dirty="0"/>
              <a:t> 7, em ANF, p. 5, p. 671. Todas essas referências estão disponíveis no site da Christian </a:t>
            </a:r>
            <a:r>
              <a:rPr lang="pt-BR" dirty="0" err="1"/>
              <a:t>Classics</a:t>
            </a:r>
            <a:r>
              <a:rPr lang="pt-BR" dirty="0"/>
              <a:t> </a:t>
            </a:r>
            <a:r>
              <a:rPr lang="pt-BR" dirty="0" err="1"/>
              <a:t>Ethereal</a:t>
            </a:r>
            <a:r>
              <a:rPr lang="pt-BR" dirty="0"/>
              <a:t> Library: </a:t>
            </a:r>
            <a:r>
              <a:rPr lang="pt-BR" u="sng" dirty="0">
                <a:hlinkClick r:id="rId3"/>
              </a:rPr>
              <a:t>http://www.ccel.org/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872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2064</Words>
  <Application>Microsoft Office PowerPoint</Application>
  <PresentationFormat>Apresentação na tela (4:3)</PresentationFormat>
  <Paragraphs>72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Mateus 28:19 é bíblico?</vt:lpstr>
      <vt:lpstr>ONDE NOSSA FÉ DEVE SER BASEADA?</vt:lpstr>
      <vt:lpstr>ONDE NOSSA FÉ DEVE SER BASEADA?</vt:lpstr>
      <vt:lpstr>Argumentos contra Mateus 28:19:</vt:lpstr>
      <vt:lpstr>Quem foi Eusébio segundo EGW?</vt:lpstr>
      <vt:lpstr>Eusébio</vt:lpstr>
      <vt:lpstr>O Texto existia antes do quarto século?</vt:lpstr>
      <vt:lpstr>O Texto existia antes do quarto século?</vt:lpstr>
      <vt:lpstr>O Texto existia antes do quarto século?</vt:lpstr>
      <vt:lpstr>Existe algum manuscrito antigo com o texto de forma diferente?</vt:lpstr>
      <vt:lpstr>O Textus Receptus, a King James e o Texto Minoritário</vt:lpstr>
      <vt:lpstr>Os Valdenses</vt:lpstr>
      <vt:lpstr>Os Reformadores:</vt:lpstr>
      <vt:lpstr>Os Pioneiros Adventistas:</vt:lpstr>
      <vt:lpstr>Ellen White:</vt:lpstr>
      <vt:lpstr>Ellen White:</vt:lpstr>
      <vt:lpstr>Ellen White:</vt:lpstr>
      <vt:lpstr>Fonte confiável para Pesquisa: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Mateus 28:19 é bíblico?</dc:title>
  <dc:creator>João</dc:creator>
  <cp:lastModifiedBy>Lucas Pereira</cp:lastModifiedBy>
  <cp:revision>16</cp:revision>
  <dcterms:created xsi:type="dcterms:W3CDTF">2014-07-04T22:52:02Z</dcterms:created>
  <dcterms:modified xsi:type="dcterms:W3CDTF">2016-04-20T23:07:57Z</dcterms:modified>
</cp:coreProperties>
</file>