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Lst>
  <p:sldIdLst>
    <p:sldId id="1013" r:id="rId3"/>
    <p:sldId id="536" r:id="rId4"/>
    <p:sldId id="1086" r:id="rId5"/>
    <p:sldId id="568" r:id="rId6"/>
    <p:sldId id="1084" r:id="rId7"/>
    <p:sldId id="1087" r:id="rId8"/>
    <p:sldId id="1089" r:id="rId9"/>
    <p:sldId id="1090" r:id="rId10"/>
    <p:sldId id="1085" r:id="rId11"/>
    <p:sldId id="1074" r:id="rId12"/>
    <p:sldId id="552" r:id="rId13"/>
    <p:sldId id="553" r:id="rId14"/>
    <p:sldId id="554" r:id="rId15"/>
    <p:sldId id="555" r:id="rId16"/>
    <p:sldId id="1015" r:id="rId17"/>
    <p:sldId id="1018" r:id="rId18"/>
    <p:sldId id="1019" r:id="rId19"/>
    <p:sldId id="365" r:id="rId20"/>
    <p:sldId id="1014" r:id="rId21"/>
    <p:sldId id="1020" r:id="rId22"/>
    <p:sldId id="1017" r:id="rId23"/>
    <p:sldId id="1021" r:id="rId24"/>
    <p:sldId id="1016" r:id="rId25"/>
    <p:sldId id="1073" r:id="rId26"/>
    <p:sldId id="973" r:id="rId27"/>
    <p:sldId id="1022" r:id="rId28"/>
    <p:sldId id="724" r:id="rId29"/>
    <p:sldId id="1029" r:id="rId30"/>
    <p:sldId id="1031" r:id="rId31"/>
    <p:sldId id="672" r:id="rId32"/>
    <p:sldId id="1023" r:id="rId33"/>
    <p:sldId id="702" r:id="rId34"/>
    <p:sldId id="1032" r:id="rId35"/>
    <p:sldId id="368" r:id="rId36"/>
    <p:sldId id="1033" r:id="rId37"/>
    <p:sldId id="1026" r:id="rId38"/>
    <p:sldId id="1027" r:id="rId39"/>
    <p:sldId id="1035" r:id="rId40"/>
    <p:sldId id="655" r:id="rId41"/>
    <p:sldId id="653" r:id="rId42"/>
    <p:sldId id="654" r:id="rId43"/>
    <p:sldId id="1036" r:id="rId44"/>
    <p:sldId id="1075" r:id="rId45"/>
    <p:sldId id="661" r:id="rId46"/>
    <p:sldId id="1039" r:id="rId47"/>
    <p:sldId id="1076" r:id="rId48"/>
    <p:sldId id="1037" r:id="rId49"/>
    <p:sldId id="1038" r:id="rId50"/>
    <p:sldId id="1040" r:id="rId51"/>
    <p:sldId id="719" r:id="rId52"/>
    <p:sldId id="371" r:id="rId53"/>
    <p:sldId id="715" r:id="rId54"/>
    <p:sldId id="1025" r:id="rId55"/>
    <p:sldId id="1024" r:id="rId56"/>
    <p:sldId id="723" r:id="rId57"/>
    <p:sldId id="1028" r:id="rId58"/>
    <p:sldId id="1041" r:id="rId59"/>
    <p:sldId id="565" r:id="rId60"/>
    <p:sldId id="1042" r:id="rId61"/>
    <p:sldId id="1043" r:id="rId62"/>
    <p:sldId id="727" r:id="rId63"/>
    <p:sldId id="518" r:id="rId64"/>
    <p:sldId id="560" r:id="rId65"/>
    <p:sldId id="524" r:id="rId66"/>
    <p:sldId id="1046" r:id="rId67"/>
    <p:sldId id="1045" r:id="rId68"/>
    <p:sldId id="1044" r:id="rId69"/>
    <p:sldId id="345" r:id="rId70"/>
    <p:sldId id="521" r:id="rId71"/>
    <p:sldId id="1047" r:id="rId72"/>
    <p:sldId id="830" r:id="rId73"/>
    <p:sldId id="834" r:id="rId74"/>
    <p:sldId id="881" r:id="rId75"/>
    <p:sldId id="793" r:id="rId76"/>
    <p:sldId id="1048" r:id="rId77"/>
    <p:sldId id="1049" r:id="rId78"/>
    <p:sldId id="1050" r:id="rId79"/>
    <p:sldId id="907" r:id="rId80"/>
    <p:sldId id="844" r:id="rId81"/>
    <p:sldId id="787" r:id="rId82"/>
    <p:sldId id="1051" r:id="rId83"/>
    <p:sldId id="1052" r:id="rId84"/>
    <p:sldId id="927" r:id="rId85"/>
    <p:sldId id="430" r:id="rId86"/>
    <p:sldId id="921" r:id="rId87"/>
    <p:sldId id="782" r:id="rId88"/>
    <p:sldId id="1054" r:id="rId89"/>
    <p:sldId id="826" r:id="rId90"/>
    <p:sldId id="531" r:id="rId91"/>
    <p:sldId id="928" r:id="rId92"/>
    <p:sldId id="1078" r:id="rId93"/>
    <p:sldId id="1057" r:id="rId94"/>
    <p:sldId id="1082" r:id="rId95"/>
    <p:sldId id="1059" r:id="rId96"/>
    <p:sldId id="1058" r:id="rId97"/>
    <p:sldId id="901" r:id="rId98"/>
    <p:sldId id="902" r:id="rId99"/>
    <p:sldId id="683" r:id="rId100"/>
    <p:sldId id="1061" r:id="rId101"/>
    <p:sldId id="1079" r:id="rId102"/>
    <p:sldId id="1062" r:id="rId103"/>
    <p:sldId id="1063" r:id="rId104"/>
    <p:sldId id="1080" r:id="rId105"/>
    <p:sldId id="1081" r:id="rId106"/>
    <p:sldId id="1065" r:id="rId107"/>
    <p:sldId id="544" r:id="rId108"/>
    <p:sldId id="543" r:id="rId109"/>
    <p:sldId id="548" r:id="rId110"/>
    <p:sldId id="1077" r:id="rId111"/>
    <p:sldId id="1060" r:id="rId112"/>
    <p:sldId id="802" r:id="rId113"/>
    <p:sldId id="549" r:id="rId114"/>
    <p:sldId id="801" r:id="rId115"/>
    <p:sldId id="805" r:id="rId116"/>
    <p:sldId id="1066" r:id="rId117"/>
    <p:sldId id="804" r:id="rId118"/>
    <p:sldId id="811" r:id="rId119"/>
    <p:sldId id="807" r:id="rId120"/>
    <p:sldId id="806" r:id="rId121"/>
    <p:sldId id="551" r:id="rId122"/>
    <p:sldId id="779" r:id="rId123"/>
    <p:sldId id="1067" r:id="rId124"/>
    <p:sldId id="1069" r:id="rId125"/>
    <p:sldId id="1070" r:id="rId126"/>
    <p:sldId id="1068" r:id="rId127"/>
    <p:sldId id="556" r:id="rId128"/>
    <p:sldId id="1071" r:id="rId129"/>
    <p:sldId id="1072" r:id="rId130"/>
    <p:sldId id="558" r:id="rId131"/>
    <p:sldId id="863" r:id="rId132"/>
    <p:sldId id="799" r:id="rId133"/>
    <p:sldId id="791" r:id="rId1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719" autoAdjust="0"/>
    <p:restoredTop sz="94660"/>
  </p:normalViewPr>
  <p:slideViewPr>
    <p:cSldViewPr snapToGrid="0">
      <p:cViewPr varScale="1">
        <p:scale>
          <a:sx n="108" d="100"/>
          <a:sy n="108" d="100"/>
        </p:scale>
        <p:origin x="61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tableStyles" Target="tableStyle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microsoft.com/office/2016/11/relationships/changesInfo" Target="changesInfos/changesInfo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13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uce Telfer" userId="57d10e5ce16f5300" providerId="LiveId" clId="{DA9BEE91-1BAD-4DDE-9E57-9277AB92A56F}"/>
    <pc:docChg chg="custSel addSld delSld modSld sldOrd">
      <pc:chgData name="Bruce Telfer" userId="57d10e5ce16f5300" providerId="LiveId" clId="{DA9BEE91-1BAD-4DDE-9E57-9277AB92A56F}" dt="2019-11-16T11:24:01.588" v="371" actId="2696"/>
      <pc:docMkLst>
        <pc:docMk/>
      </pc:docMkLst>
      <pc:sldChg chg="modSp">
        <pc:chgData name="Bruce Telfer" userId="57d10e5ce16f5300" providerId="LiveId" clId="{DA9BEE91-1BAD-4DDE-9E57-9277AB92A56F}" dt="2019-11-11T16:13:04.868" v="311" actId="14100"/>
        <pc:sldMkLst>
          <pc:docMk/>
          <pc:sldMk cId="3960815800" sldId="371"/>
        </pc:sldMkLst>
        <pc:picChg chg="mod">
          <ac:chgData name="Bruce Telfer" userId="57d10e5ce16f5300" providerId="LiveId" clId="{DA9BEE91-1BAD-4DDE-9E57-9277AB92A56F}" dt="2019-11-11T16:13:04.868" v="311" actId="14100"/>
          <ac:picMkLst>
            <pc:docMk/>
            <pc:sldMk cId="3960815800" sldId="371"/>
            <ac:picMk id="34818" creationId="{00000000-0000-0000-0000-000000000000}"/>
          </ac:picMkLst>
        </pc:picChg>
      </pc:sldChg>
      <pc:sldChg chg="delSp modSp add">
        <pc:chgData name="Bruce Telfer" userId="57d10e5ce16f5300" providerId="LiveId" clId="{DA9BEE91-1BAD-4DDE-9E57-9277AB92A56F}" dt="2019-11-16T11:10:36.237" v="354" actId="14100"/>
        <pc:sldMkLst>
          <pc:docMk/>
          <pc:sldMk cId="0" sldId="536"/>
        </pc:sldMkLst>
        <pc:spChg chg="del">
          <ac:chgData name="Bruce Telfer" userId="57d10e5ce16f5300" providerId="LiveId" clId="{DA9BEE91-1BAD-4DDE-9E57-9277AB92A56F}" dt="2019-11-16T11:10:28.025" v="352" actId="478"/>
          <ac:spMkLst>
            <pc:docMk/>
            <pc:sldMk cId="0" sldId="536"/>
            <ac:spMk id="400387" creationId="{51F9444F-7708-434E-A126-F6EBFE2B9F43}"/>
          </ac:spMkLst>
        </pc:spChg>
        <pc:picChg chg="mod">
          <ac:chgData name="Bruce Telfer" userId="57d10e5ce16f5300" providerId="LiveId" clId="{DA9BEE91-1BAD-4DDE-9E57-9277AB92A56F}" dt="2019-11-16T11:10:36.237" v="354" actId="14100"/>
          <ac:picMkLst>
            <pc:docMk/>
            <pc:sldMk cId="0" sldId="536"/>
            <ac:picMk id="400386" creationId="{25FCA103-A45E-483C-98A6-8B0E6BE84EC9}"/>
          </ac:picMkLst>
        </pc:picChg>
      </pc:sldChg>
      <pc:sldChg chg="modSp">
        <pc:chgData name="Bruce Telfer" userId="57d10e5ce16f5300" providerId="LiveId" clId="{DA9BEE91-1BAD-4DDE-9E57-9277AB92A56F}" dt="2019-11-10T19:36:06.387" v="307" actId="1076"/>
        <pc:sldMkLst>
          <pc:docMk/>
          <pc:sldMk cId="0" sldId="548"/>
        </pc:sldMkLst>
        <pc:spChg chg="mod">
          <ac:chgData name="Bruce Telfer" userId="57d10e5ce16f5300" providerId="LiveId" clId="{DA9BEE91-1BAD-4DDE-9E57-9277AB92A56F}" dt="2019-11-10T19:35:59.794" v="306" actId="1076"/>
          <ac:spMkLst>
            <pc:docMk/>
            <pc:sldMk cId="0" sldId="548"/>
            <ac:spMk id="93187" creationId="{2AD1A97F-8460-451C-87FC-91746F912306}"/>
          </ac:spMkLst>
        </pc:spChg>
        <pc:spChg chg="mod">
          <ac:chgData name="Bruce Telfer" userId="57d10e5ce16f5300" providerId="LiveId" clId="{DA9BEE91-1BAD-4DDE-9E57-9277AB92A56F}" dt="2019-11-10T19:36:06.387" v="307" actId="1076"/>
          <ac:spMkLst>
            <pc:docMk/>
            <pc:sldMk cId="0" sldId="548"/>
            <ac:spMk id="93188" creationId="{0257D7BE-8E8D-4C74-B941-C420981A381D}"/>
          </ac:spMkLst>
        </pc:spChg>
      </pc:sldChg>
      <pc:sldChg chg="add">
        <pc:chgData name="Bruce Telfer" userId="57d10e5ce16f5300" providerId="LiveId" clId="{DA9BEE91-1BAD-4DDE-9E57-9277AB92A56F}" dt="2019-11-16T11:08:24.998" v="348"/>
        <pc:sldMkLst>
          <pc:docMk/>
          <pc:sldMk cId="0" sldId="568"/>
        </pc:sldMkLst>
      </pc:sldChg>
      <pc:sldChg chg="modAnim">
        <pc:chgData name="Bruce Telfer" userId="57d10e5ce16f5300" providerId="LiveId" clId="{DA9BEE91-1BAD-4DDE-9E57-9277AB92A56F}" dt="2019-11-10T19:24:09.252" v="183"/>
        <pc:sldMkLst>
          <pc:docMk/>
          <pc:sldMk cId="0" sldId="661"/>
        </pc:sldMkLst>
      </pc:sldChg>
      <pc:sldChg chg="addSp modSp modAnim">
        <pc:chgData name="Bruce Telfer" userId="57d10e5ce16f5300" providerId="LiveId" clId="{DA9BEE91-1BAD-4DDE-9E57-9277AB92A56F}" dt="2019-11-10T19:19:06.470" v="135"/>
        <pc:sldMkLst>
          <pc:docMk/>
          <pc:sldMk cId="0" sldId="672"/>
        </pc:sldMkLst>
        <pc:spChg chg="add mod">
          <ac:chgData name="Bruce Telfer" userId="57d10e5ce16f5300" providerId="LiveId" clId="{DA9BEE91-1BAD-4DDE-9E57-9277AB92A56F}" dt="2019-11-10T19:15:41.787" v="121" actId="20577"/>
          <ac:spMkLst>
            <pc:docMk/>
            <pc:sldMk cId="0" sldId="672"/>
            <ac:spMk id="3" creationId="{86E0DD48-C3BE-4D11-B439-5E73E8DD8459}"/>
          </ac:spMkLst>
        </pc:spChg>
        <pc:spChg chg="add mod">
          <ac:chgData name="Bruce Telfer" userId="57d10e5ce16f5300" providerId="LiveId" clId="{DA9BEE91-1BAD-4DDE-9E57-9277AB92A56F}" dt="2019-11-10T19:15:28.519" v="119" actId="1076"/>
          <ac:spMkLst>
            <pc:docMk/>
            <pc:sldMk cId="0" sldId="672"/>
            <ac:spMk id="4" creationId="{F965FAB4-D384-4ADE-9D2A-9C647F3F0F31}"/>
          </ac:spMkLst>
        </pc:spChg>
        <pc:spChg chg="mod">
          <ac:chgData name="Bruce Telfer" userId="57d10e5ce16f5300" providerId="LiveId" clId="{DA9BEE91-1BAD-4DDE-9E57-9277AB92A56F}" dt="2019-11-10T19:13:06.456" v="89" actId="1076"/>
          <ac:spMkLst>
            <pc:docMk/>
            <pc:sldMk cId="0" sldId="672"/>
            <ac:spMk id="176143" creationId="{98F90380-1C85-417A-B07A-E26197ECCC21}"/>
          </ac:spMkLst>
        </pc:spChg>
      </pc:sldChg>
      <pc:sldChg chg="modSp">
        <pc:chgData name="Bruce Telfer" userId="57d10e5ce16f5300" providerId="LiveId" clId="{DA9BEE91-1BAD-4DDE-9E57-9277AB92A56F}" dt="2019-11-10T19:31:38.149" v="219" actId="113"/>
        <pc:sldMkLst>
          <pc:docMk/>
          <pc:sldMk cId="0" sldId="683"/>
        </pc:sldMkLst>
        <pc:spChg chg="mod">
          <ac:chgData name="Bruce Telfer" userId="57d10e5ce16f5300" providerId="LiveId" clId="{DA9BEE91-1BAD-4DDE-9E57-9277AB92A56F}" dt="2019-11-10T19:31:38.149" v="219" actId="113"/>
          <ac:spMkLst>
            <pc:docMk/>
            <pc:sldMk cId="0" sldId="683"/>
            <ac:spMk id="82946" creationId="{AFDC1035-24D5-49AC-A909-FFF4ECC8CBDC}"/>
          </ac:spMkLst>
        </pc:spChg>
      </pc:sldChg>
      <pc:sldChg chg="modSp">
        <pc:chgData name="Bruce Telfer" userId="57d10e5ce16f5300" providerId="LiveId" clId="{DA9BEE91-1BAD-4DDE-9E57-9277AB92A56F}" dt="2019-11-10T19:28:16.570" v="213" actId="20577"/>
        <pc:sldMkLst>
          <pc:docMk/>
          <pc:sldMk cId="0" sldId="826"/>
        </pc:sldMkLst>
        <pc:spChg chg="mod">
          <ac:chgData name="Bruce Telfer" userId="57d10e5ce16f5300" providerId="LiveId" clId="{DA9BEE91-1BAD-4DDE-9E57-9277AB92A56F}" dt="2019-11-10T19:28:16.570" v="213" actId="20577"/>
          <ac:spMkLst>
            <pc:docMk/>
            <pc:sldMk cId="0" sldId="826"/>
            <ac:spMk id="3" creationId="{6B17BEF2-AB5B-4480-9F93-C652C29FECF7}"/>
          </ac:spMkLst>
        </pc:spChg>
      </pc:sldChg>
      <pc:sldChg chg="modSp">
        <pc:chgData name="Bruce Telfer" userId="57d10e5ce16f5300" providerId="LiveId" clId="{DA9BEE91-1BAD-4DDE-9E57-9277AB92A56F}" dt="2019-11-10T19:27:17.308" v="208" actId="1076"/>
        <pc:sldMkLst>
          <pc:docMk/>
          <pc:sldMk cId="0" sldId="921"/>
        </pc:sldMkLst>
        <pc:spChg chg="mod">
          <ac:chgData name="Bruce Telfer" userId="57d10e5ce16f5300" providerId="LiveId" clId="{DA9BEE91-1BAD-4DDE-9E57-9277AB92A56F}" dt="2019-11-10T19:27:12.794" v="207" actId="1076"/>
          <ac:spMkLst>
            <pc:docMk/>
            <pc:sldMk cId="0" sldId="921"/>
            <ac:spMk id="30723" creationId="{A8B13BCF-6E31-47EB-9CDE-EE0DB66F9CC3}"/>
          </ac:spMkLst>
        </pc:spChg>
        <pc:spChg chg="mod">
          <ac:chgData name="Bruce Telfer" userId="57d10e5ce16f5300" providerId="LiveId" clId="{DA9BEE91-1BAD-4DDE-9E57-9277AB92A56F}" dt="2019-11-10T19:27:17.308" v="208" actId="1076"/>
          <ac:spMkLst>
            <pc:docMk/>
            <pc:sldMk cId="0" sldId="921"/>
            <ac:spMk id="30724" creationId="{0F37127C-B1BC-4CD7-9AC8-8D59E19DE03E}"/>
          </ac:spMkLst>
        </pc:spChg>
        <pc:spChg chg="mod">
          <ac:chgData name="Bruce Telfer" userId="57d10e5ce16f5300" providerId="LiveId" clId="{DA9BEE91-1BAD-4DDE-9E57-9277AB92A56F}" dt="2019-11-10T19:27:08.966" v="206" actId="1076"/>
          <ac:spMkLst>
            <pc:docMk/>
            <pc:sldMk cId="0" sldId="921"/>
            <ac:spMk id="30725" creationId="{F9ADEB0A-5FD7-41D8-805F-49E802801516}"/>
          </ac:spMkLst>
        </pc:spChg>
      </pc:sldChg>
      <pc:sldChg chg="modSp">
        <pc:chgData name="Bruce Telfer" userId="57d10e5ce16f5300" providerId="LiveId" clId="{DA9BEE91-1BAD-4DDE-9E57-9277AB92A56F}" dt="2019-11-10T18:58:33.598" v="81" actId="1076"/>
        <pc:sldMkLst>
          <pc:docMk/>
          <pc:sldMk cId="0" sldId="973"/>
        </pc:sldMkLst>
        <pc:spChg chg="mod">
          <ac:chgData name="Bruce Telfer" userId="57d10e5ce16f5300" providerId="LiveId" clId="{DA9BEE91-1BAD-4DDE-9E57-9277AB92A56F}" dt="2019-11-10T18:54:42.051" v="53" actId="1076"/>
          <ac:spMkLst>
            <pc:docMk/>
            <pc:sldMk cId="0" sldId="973"/>
            <ac:spMk id="2" creationId="{24E237E7-CAD7-4E4E-A8ED-7DEA096728AE}"/>
          </ac:spMkLst>
        </pc:spChg>
        <pc:spChg chg="mod ord">
          <ac:chgData name="Bruce Telfer" userId="57d10e5ce16f5300" providerId="LiveId" clId="{DA9BEE91-1BAD-4DDE-9E57-9277AB92A56F}" dt="2019-11-10T18:58:33.598" v="81" actId="1076"/>
          <ac:spMkLst>
            <pc:docMk/>
            <pc:sldMk cId="0" sldId="973"/>
            <ac:spMk id="3" creationId="{CFF054D2-90D3-4FD4-9898-64F061DC6F7F}"/>
          </ac:spMkLst>
        </pc:spChg>
        <pc:picChg chg="mod">
          <ac:chgData name="Bruce Telfer" userId="57d10e5ce16f5300" providerId="LiveId" clId="{DA9BEE91-1BAD-4DDE-9E57-9277AB92A56F}" dt="2019-11-10T18:57:18.825" v="77" actId="167"/>
          <ac:picMkLst>
            <pc:docMk/>
            <pc:sldMk cId="0" sldId="973"/>
            <ac:picMk id="109570" creationId="{BB1E57F3-561F-4151-925F-7A17111B7059}"/>
          </ac:picMkLst>
        </pc:picChg>
        <pc:picChg chg="mod">
          <ac:chgData name="Bruce Telfer" userId="57d10e5ce16f5300" providerId="LiveId" clId="{DA9BEE91-1BAD-4DDE-9E57-9277AB92A56F}" dt="2019-11-10T18:57:28.996" v="79" actId="167"/>
          <ac:picMkLst>
            <pc:docMk/>
            <pc:sldMk cId="0" sldId="973"/>
            <ac:picMk id="109571" creationId="{5B4E4AE0-9B99-47C9-8647-32CA3F72ED11}"/>
          </ac:picMkLst>
        </pc:picChg>
      </pc:sldChg>
      <pc:sldChg chg="modSp">
        <pc:chgData name="Bruce Telfer" userId="57d10e5ce16f5300" providerId="LiveId" clId="{DA9BEE91-1BAD-4DDE-9E57-9277AB92A56F}" dt="2019-11-10T18:47:00.943" v="1" actId="113"/>
        <pc:sldMkLst>
          <pc:docMk/>
          <pc:sldMk cId="2392326671" sldId="1017"/>
        </pc:sldMkLst>
        <pc:spChg chg="mod">
          <ac:chgData name="Bruce Telfer" userId="57d10e5ce16f5300" providerId="LiveId" clId="{DA9BEE91-1BAD-4DDE-9E57-9277AB92A56F}" dt="2019-11-10T18:47:00.943" v="1" actId="113"/>
          <ac:spMkLst>
            <pc:docMk/>
            <pc:sldMk cId="2392326671" sldId="1017"/>
            <ac:spMk id="4" creationId="{67C8DBB3-EFA5-4D3E-9681-A4733A693D60}"/>
          </ac:spMkLst>
        </pc:spChg>
      </pc:sldChg>
      <pc:sldChg chg="ord">
        <pc:chgData name="Bruce Telfer" userId="57d10e5ce16f5300" providerId="LiveId" clId="{DA9BEE91-1BAD-4DDE-9E57-9277AB92A56F}" dt="2019-11-10T18:47:15.377" v="2"/>
        <pc:sldMkLst>
          <pc:docMk/>
          <pc:sldMk cId="590832881" sldId="1020"/>
        </pc:sldMkLst>
      </pc:sldChg>
      <pc:sldChg chg="modSp">
        <pc:chgData name="Bruce Telfer" userId="57d10e5ce16f5300" providerId="LiveId" clId="{DA9BEE91-1BAD-4DDE-9E57-9277AB92A56F}" dt="2019-11-10T18:48:32.723" v="4" actId="113"/>
        <pc:sldMkLst>
          <pc:docMk/>
          <pc:sldMk cId="3467620562" sldId="1021"/>
        </pc:sldMkLst>
        <pc:spChg chg="mod">
          <ac:chgData name="Bruce Telfer" userId="57d10e5ce16f5300" providerId="LiveId" clId="{DA9BEE91-1BAD-4DDE-9E57-9277AB92A56F}" dt="2019-11-10T18:48:32.723" v="4" actId="113"/>
          <ac:spMkLst>
            <pc:docMk/>
            <pc:sldMk cId="3467620562" sldId="1021"/>
            <ac:spMk id="3" creationId="{9169C95F-C76D-43F7-B313-CE6A87D12E10}"/>
          </ac:spMkLst>
        </pc:spChg>
      </pc:sldChg>
      <pc:sldChg chg="modSp">
        <pc:chgData name="Bruce Telfer" userId="57d10e5ce16f5300" providerId="LiveId" clId="{DA9BEE91-1BAD-4DDE-9E57-9277AB92A56F}" dt="2019-11-10T19:22:57.994" v="181" actId="1076"/>
        <pc:sldMkLst>
          <pc:docMk/>
          <pc:sldMk cId="2567363173" sldId="1036"/>
        </pc:sldMkLst>
        <pc:spChg chg="mod">
          <ac:chgData name="Bruce Telfer" userId="57d10e5ce16f5300" providerId="LiveId" clId="{DA9BEE91-1BAD-4DDE-9E57-9277AB92A56F}" dt="2019-11-10T19:22:57.994" v="181" actId="1076"/>
          <ac:spMkLst>
            <pc:docMk/>
            <pc:sldMk cId="2567363173" sldId="1036"/>
            <ac:spMk id="4" creationId="{C5FBD2A1-C884-47A6-83B4-9055BFC7C379}"/>
          </ac:spMkLst>
        </pc:spChg>
      </pc:sldChg>
      <pc:sldChg chg="modSp">
        <pc:chgData name="Bruce Telfer" userId="57d10e5ce16f5300" providerId="LiveId" clId="{DA9BEE91-1BAD-4DDE-9E57-9277AB92A56F}" dt="2019-11-16T02:37:07.967" v="320" actId="1076"/>
        <pc:sldMkLst>
          <pc:docMk/>
          <pc:sldMk cId="997473978" sldId="1037"/>
        </pc:sldMkLst>
        <pc:spChg chg="mod">
          <ac:chgData name="Bruce Telfer" userId="57d10e5ce16f5300" providerId="LiveId" clId="{DA9BEE91-1BAD-4DDE-9E57-9277AB92A56F}" dt="2019-11-16T02:37:07.967" v="320" actId="1076"/>
          <ac:spMkLst>
            <pc:docMk/>
            <pc:sldMk cId="997473978" sldId="1037"/>
            <ac:spMk id="2" creationId="{1D4664EA-5224-4DD6-84FF-B87B19F1F912}"/>
          </ac:spMkLst>
        </pc:spChg>
        <pc:spChg chg="mod">
          <ac:chgData name="Bruce Telfer" userId="57d10e5ce16f5300" providerId="LiveId" clId="{DA9BEE91-1BAD-4DDE-9E57-9277AB92A56F}" dt="2019-11-16T02:36:55.211" v="319" actId="113"/>
          <ac:spMkLst>
            <pc:docMk/>
            <pc:sldMk cId="997473978" sldId="1037"/>
            <ac:spMk id="4" creationId="{D9150857-D9B0-4CEA-87A6-18666247B5CA}"/>
          </ac:spMkLst>
        </pc:spChg>
      </pc:sldChg>
      <pc:sldChg chg="modSp">
        <pc:chgData name="Bruce Telfer" userId="57d10e5ce16f5300" providerId="LiveId" clId="{DA9BEE91-1BAD-4DDE-9E57-9277AB92A56F}" dt="2019-11-10T19:32:16.090" v="222" actId="255"/>
        <pc:sldMkLst>
          <pc:docMk/>
          <pc:sldMk cId="201750164" sldId="1063"/>
        </pc:sldMkLst>
        <pc:spChg chg="mod">
          <ac:chgData name="Bruce Telfer" userId="57d10e5ce16f5300" providerId="LiveId" clId="{DA9BEE91-1BAD-4DDE-9E57-9277AB92A56F}" dt="2019-11-10T19:32:03.425" v="220" actId="255"/>
          <ac:spMkLst>
            <pc:docMk/>
            <pc:sldMk cId="201750164" sldId="1063"/>
            <ac:spMk id="82946" creationId="{AFDC1035-24D5-49AC-A909-FFF4ECC8CBDC}"/>
          </ac:spMkLst>
        </pc:spChg>
        <pc:spChg chg="mod">
          <ac:chgData name="Bruce Telfer" userId="57d10e5ce16f5300" providerId="LiveId" clId="{DA9BEE91-1BAD-4DDE-9E57-9277AB92A56F}" dt="2019-11-10T19:32:16.090" v="222" actId="255"/>
          <ac:spMkLst>
            <pc:docMk/>
            <pc:sldMk cId="201750164" sldId="1063"/>
            <ac:spMk id="82948" creationId="{A19B0E0B-3DE4-4595-ADA8-6A146771F9B9}"/>
          </ac:spMkLst>
        </pc:spChg>
      </pc:sldChg>
      <pc:sldChg chg="modSp">
        <pc:chgData name="Bruce Telfer" userId="57d10e5ce16f5300" providerId="LiveId" clId="{DA9BEE91-1BAD-4DDE-9E57-9277AB92A56F}" dt="2019-11-10T18:50:02.202" v="30" actId="20577"/>
        <pc:sldMkLst>
          <pc:docMk/>
          <pc:sldMk cId="0" sldId="1073"/>
        </pc:sldMkLst>
        <pc:spChg chg="mod">
          <ac:chgData name="Bruce Telfer" userId="57d10e5ce16f5300" providerId="LiveId" clId="{DA9BEE91-1BAD-4DDE-9E57-9277AB92A56F}" dt="2019-11-10T18:50:02.202" v="30" actId="20577"/>
          <ac:spMkLst>
            <pc:docMk/>
            <pc:sldMk cId="0" sldId="1073"/>
            <ac:spMk id="469000" creationId="{2BEE762B-EEDA-4AD4-8351-CAC20FF37BA0}"/>
          </ac:spMkLst>
        </pc:spChg>
      </pc:sldChg>
      <pc:sldChg chg="modAnim">
        <pc:chgData name="Bruce Telfer" userId="57d10e5ce16f5300" providerId="LiveId" clId="{DA9BEE91-1BAD-4DDE-9E57-9277AB92A56F}" dt="2019-11-10T19:23:36.922" v="182"/>
        <pc:sldMkLst>
          <pc:docMk/>
          <pc:sldMk cId="1456447026" sldId="1075"/>
        </pc:sldMkLst>
      </pc:sldChg>
      <pc:sldChg chg="modSp">
        <pc:chgData name="Bruce Telfer" userId="57d10e5ce16f5300" providerId="LiveId" clId="{DA9BEE91-1BAD-4DDE-9E57-9277AB92A56F}" dt="2019-11-10T19:33:47.657" v="226" actId="20577"/>
        <pc:sldMkLst>
          <pc:docMk/>
          <pc:sldMk cId="1463435933" sldId="1077"/>
        </pc:sldMkLst>
        <pc:spChg chg="mod">
          <ac:chgData name="Bruce Telfer" userId="57d10e5ce16f5300" providerId="LiveId" clId="{DA9BEE91-1BAD-4DDE-9E57-9277AB92A56F}" dt="2019-11-10T19:33:47.657" v="226" actId="20577"/>
          <ac:spMkLst>
            <pc:docMk/>
            <pc:sldMk cId="1463435933" sldId="1077"/>
            <ac:spMk id="4" creationId="{2D5A6BEA-F060-408D-A45C-835D287FF7E9}"/>
          </ac:spMkLst>
        </pc:spChg>
      </pc:sldChg>
      <pc:sldChg chg="modSp">
        <pc:chgData name="Bruce Telfer" userId="57d10e5ce16f5300" providerId="LiveId" clId="{DA9BEE91-1BAD-4DDE-9E57-9277AB92A56F}" dt="2019-11-10T19:31:05.297" v="215" actId="113"/>
        <pc:sldMkLst>
          <pc:docMk/>
          <pc:sldMk cId="4099010766" sldId="1079"/>
        </pc:sldMkLst>
        <pc:spChg chg="mod">
          <ac:chgData name="Bruce Telfer" userId="57d10e5ce16f5300" providerId="LiveId" clId="{DA9BEE91-1BAD-4DDE-9E57-9277AB92A56F}" dt="2019-11-10T19:31:05.297" v="215" actId="113"/>
          <ac:spMkLst>
            <pc:docMk/>
            <pc:sldMk cId="4099010766" sldId="1079"/>
            <ac:spMk id="82946" creationId="{AFDC1035-24D5-49AC-A909-FFF4ECC8CBDC}"/>
          </ac:spMkLst>
        </pc:spChg>
      </pc:sldChg>
      <pc:sldChg chg="modAnim">
        <pc:chgData name="Bruce Telfer" userId="57d10e5ce16f5300" providerId="LiveId" clId="{DA9BEE91-1BAD-4DDE-9E57-9277AB92A56F}" dt="2019-11-10T19:32:57.793" v="224"/>
        <pc:sldMkLst>
          <pc:docMk/>
          <pc:sldMk cId="3083463044" sldId="1081"/>
        </pc:sldMkLst>
      </pc:sldChg>
      <pc:sldChg chg="addSp modSp add del">
        <pc:chgData name="Bruce Telfer" userId="57d10e5ce16f5300" providerId="LiveId" clId="{DA9BEE91-1BAD-4DDE-9E57-9277AB92A56F}" dt="2019-11-16T11:24:01.588" v="371" actId="2696"/>
        <pc:sldMkLst>
          <pc:docMk/>
          <pc:sldMk cId="3468006657" sldId="1083"/>
        </pc:sldMkLst>
        <pc:picChg chg="add mod">
          <ac:chgData name="Bruce Telfer" userId="57d10e5ce16f5300" providerId="LiveId" clId="{DA9BEE91-1BAD-4DDE-9E57-9277AB92A56F}" dt="2019-11-16T10:53:22.091" v="325" actId="14100"/>
          <ac:picMkLst>
            <pc:docMk/>
            <pc:sldMk cId="3468006657" sldId="1083"/>
            <ac:picMk id="3" creationId="{A339483E-A866-4322-A312-5E74EB0AFAE5}"/>
          </ac:picMkLst>
        </pc:picChg>
      </pc:sldChg>
      <pc:sldChg chg="addSp modSp add">
        <pc:chgData name="Bruce Telfer" userId="57d10e5ce16f5300" providerId="LiveId" clId="{DA9BEE91-1BAD-4DDE-9E57-9277AB92A56F}" dt="2019-11-16T10:56:53.429" v="330" actId="14100"/>
        <pc:sldMkLst>
          <pc:docMk/>
          <pc:sldMk cId="251806494" sldId="1084"/>
        </pc:sldMkLst>
        <pc:picChg chg="add mod">
          <ac:chgData name="Bruce Telfer" userId="57d10e5ce16f5300" providerId="LiveId" clId="{DA9BEE91-1BAD-4DDE-9E57-9277AB92A56F}" dt="2019-11-16T10:56:53.429" v="330" actId="14100"/>
          <ac:picMkLst>
            <pc:docMk/>
            <pc:sldMk cId="251806494" sldId="1084"/>
            <ac:picMk id="3" creationId="{8F7B0808-60E2-40EA-8C92-B33133DFB5C9}"/>
          </ac:picMkLst>
        </pc:picChg>
      </pc:sldChg>
      <pc:sldChg chg="addSp modSp add">
        <pc:chgData name="Bruce Telfer" userId="57d10e5ce16f5300" providerId="LiveId" clId="{DA9BEE91-1BAD-4DDE-9E57-9277AB92A56F}" dt="2019-11-16T11:02:15.746" v="334" actId="14100"/>
        <pc:sldMkLst>
          <pc:docMk/>
          <pc:sldMk cId="3559542859" sldId="1085"/>
        </pc:sldMkLst>
        <pc:picChg chg="add mod">
          <ac:chgData name="Bruce Telfer" userId="57d10e5ce16f5300" providerId="LiveId" clId="{DA9BEE91-1BAD-4DDE-9E57-9277AB92A56F}" dt="2019-11-16T11:02:15.746" v="334" actId="14100"/>
          <ac:picMkLst>
            <pc:docMk/>
            <pc:sldMk cId="3559542859" sldId="1085"/>
            <ac:picMk id="3" creationId="{04592929-3D7D-48E4-AD4B-B63D18AF618D}"/>
          </ac:picMkLst>
        </pc:picChg>
      </pc:sldChg>
      <pc:sldChg chg="addSp modSp add">
        <pc:chgData name="Bruce Telfer" userId="57d10e5ce16f5300" providerId="LiveId" clId="{DA9BEE91-1BAD-4DDE-9E57-9277AB92A56F}" dt="2019-11-16T11:03:57.416" v="340" actId="14100"/>
        <pc:sldMkLst>
          <pc:docMk/>
          <pc:sldMk cId="1390101960" sldId="1086"/>
        </pc:sldMkLst>
        <pc:picChg chg="add mod">
          <ac:chgData name="Bruce Telfer" userId="57d10e5ce16f5300" providerId="LiveId" clId="{DA9BEE91-1BAD-4DDE-9E57-9277AB92A56F}" dt="2019-11-16T11:03:57.416" v="340" actId="14100"/>
          <ac:picMkLst>
            <pc:docMk/>
            <pc:sldMk cId="1390101960" sldId="1086"/>
            <ac:picMk id="3" creationId="{247180F2-98AB-4FC1-BDA6-E931765582F9}"/>
          </ac:picMkLst>
        </pc:picChg>
      </pc:sldChg>
      <pc:sldChg chg="addSp modSp add">
        <pc:chgData name="Bruce Telfer" userId="57d10e5ce16f5300" providerId="LiveId" clId="{DA9BEE91-1BAD-4DDE-9E57-9277AB92A56F}" dt="2019-11-16T11:05:19.275" v="346" actId="14100"/>
        <pc:sldMkLst>
          <pc:docMk/>
          <pc:sldMk cId="1030004127" sldId="1087"/>
        </pc:sldMkLst>
        <pc:picChg chg="add mod">
          <ac:chgData name="Bruce Telfer" userId="57d10e5ce16f5300" providerId="LiveId" clId="{DA9BEE91-1BAD-4DDE-9E57-9277AB92A56F}" dt="2019-11-16T11:05:19.275" v="346" actId="14100"/>
          <ac:picMkLst>
            <pc:docMk/>
            <pc:sldMk cId="1030004127" sldId="1087"/>
            <ac:picMk id="3" creationId="{E2BFE9B4-9792-4399-91C8-D69F7C04003D}"/>
          </ac:picMkLst>
        </pc:picChg>
      </pc:sldChg>
      <pc:sldChg chg="add del">
        <pc:chgData name="Bruce Telfer" userId="57d10e5ce16f5300" providerId="LiveId" clId="{DA9BEE91-1BAD-4DDE-9E57-9277AB92A56F}" dt="2019-11-16T11:08:29.156" v="349" actId="2696"/>
        <pc:sldMkLst>
          <pc:docMk/>
          <pc:sldMk cId="1153732873" sldId="1088"/>
        </pc:sldMkLst>
      </pc:sldChg>
      <pc:sldChg chg="addSp modSp add del">
        <pc:chgData name="Bruce Telfer" userId="57d10e5ce16f5300" providerId="LiveId" clId="{DA9BEE91-1BAD-4DDE-9E57-9277AB92A56F}" dt="2019-11-16T11:17:43.619" v="364" actId="2696"/>
        <pc:sldMkLst>
          <pc:docMk/>
          <pc:sldMk cId="1322914087" sldId="1088"/>
        </pc:sldMkLst>
        <pc:picChg chg="add mod">
          <ac:chgData name="Bruce Telfer" userId="57d10e5ce16f5300" providerId="LiveId" clId="{DA9BEE91-1BAD-4DDE-9E57-9277AB92A56F}" dt="2019-11-16T11:16:05.352" v="359" actId="1076"/>
          <ac:picMkLst>
            <pc:docMk/>
            <pc:sldMk cId="1322914087" sldId="1088"/>
            <ac:picMk id="3" creationId="{8E101281-8F4B-4F7F-80D1-630C7E6866E9}"/>
          </ac:picMkLst>
        </pc:picChg>
      </pc:sldChg>
      <pc:sldChg chg="addSp modSp add">
        <pc:chgData name="Bruce Telfer" userId="57d10e5ce16f5300" providerId="LiveId" clId="{DA9BEE91-1BAD-4DDE-9E57-9277AB92A56F}" dt="2019-11-16T11:17:33.380" v="363" actId="14100"/>
        <pc:sldMkLst>
          <pc:docMk/>
          <pc:sldMk cId="680200799" sldId="1089"/>
        </pc:sldMkLst>
        <pc:picChg chg="add mod">
          <ac:chgData name="Bruce Telfer" userId="57d10e5ce16f5300" providerId="LiveId" clId="{DA9BEE91-1BAD-4DDE-9E57-9277AB92A56F}" dt="2019-11-16T11:17:33.380" v="363" actId="14100"/>
          <ac:picMkLst>
            <pc:docMk/>
            <pc:sldMk cId="680200799" sldId="1089"/>
            <ac:picMk id="3" creationId="{66507C3C-2B45-4F66-A32B-D2C8E5C8EA59}"/>
          </ac:picMkLst>
        </pc:picChg>
      </pc:sldChg>
      <pc:sldChg chg="addSp modSp add">
        <pc:chgData name="Bruce Telfer" userId="57d10e5ce16f5300" providerId="LiveId" clId="{DA9BEE91-1BAD-4DDE-9E57-9277AB92A56F}" dt="2019-11-16T11:22:43.021" v="370" actId="14100"/>
        <pc:sldMkLst>
          <pc:docMk/>
          <pc:sldMk cId="729126495" sldId="1090"/>
        </pc:sldMkLst>
        <pc:picChg chg="add mod">
          <ac:chgData name="Bruce Telfer" userId="57d10e5ce16f5300" providerId="LiveId" clId="{DA9BEE91-1BAD-4DDE-9E57-9277AB92A56F}" dt="2019-11-16T11:22:43.021" v="370" actId="14100"/>
          <ac:picMkLst>
            <pc:docMk/>
            <pc:sldMk cId="729126495" sldId="1090"/>
            <ac:picMk id="3" creationId="{886D48C7-E4CA-4CD7-AF47-CA4D128365A0}"/>
          </ac:picMkLst>
        </pc:picChg>
      </pc:sldChg>
    </pc:docChg>
  </pc:docChgLst>
  <pc:docChgLst>
    <pc:chgData name="Bruce Telfer" userId="57d10e5ce16f5300" providerId="LiveId" clId="{F28FD7B3-AEA3-4A7C-9392-081F29554650}"/>
    <pc:docChg chg="undo custSel addSld delSld modSld sldOrd">
      <pc:chgData name="Bruce Telfer" userId="57d10e5ce16f5300" providerId="LiveId" clId="{F28FD7B3-AEA3-4A7C-9392-081F29554650}" dt="2019-11-09T12:11:30.894" v="6227" actId="2696"/>
      <pc:docMkLst>
        <pc:docMk/>
      </pc:docMkLst>
      <pc:sldChg chg="delSp modSp add">
        <pc:chgData name="Bruce Telfer" userId="57d10e5ce16f5300" providerId="LiveId" clId="{F28FD7B3-AEA3-4A7C-9392-081F29554650}" dt="2019-10-19T13:52:38.338" v="1288" actId="14100"/>
        <pc:sldMkLst>
          <pc:docMk/>
          <pc:sldMk cId="0" sldId="345"/>
        </pc:sldMkLst>
        <pc:spChg chg="del">
          <ac:chgData name="Bruce Telfer" userId="57d10e5ce16f5300" providerId="LiveId" clId="{F28FD7B3-AEA3-4A7C-9392-081F29554650}" dt="2019-10-19T13:52:19.342" v="1283" actId="478"/>
          <ac:spMkLst>
            <pc:docMk/>
            <pc:sldMk cId="0" sldId="345"/>
            <ac:spMk id="97282" creationId="{7118FA85-118D-466B-BA3A-E3A4DC8C8752}"/>
          </ac:spMkLst>
        </pc:spChg>
        <pc:picChg chg="mod">
          <ac:chgData name="Bruce Telfer" userId="57d10e5ce16f5300" providerId="LiveId" clId="{F28FD7B3-AEA3-4A7C-9392-081F29554650}" dt="2019-10-19T13:52:38.338" v="1288" actId="14100"/>
          <ac:picMkLst>
            <pc:docMk/>
            <pc:sldMk cId="0" sldId="345"/>
            <ac:picMk id="97283" creationId="{912AEAB7-9061-4F88-9D88-36553A663CA9}"/>
          </ac:picMkLst>
        </pc:picChg>
      </pc:sldChg>
      <pc:sldChg chg="modSp add">
        <pc:chgData name="Bruce Telfer" userId="57d10e5ce16f5300" providerId="LiveId" clId="{F28FD7B3-AEA3-4A7C-9392-081F29554650}" dt="2019-10-19T06:26:17.960" v="97" actId="1076"/>
        <pc:sldMkLst>
          <pc:docMk/>
          <pc:sldMk cId="0" sldId="368"/>
        </pc:sldMkLst>
        <pc:spChg chg="mod">
          <ac:chgData name="Bruce Telfer" userId="57d10e5ce16f5300" providerId="LiveId" clId="{F28FD7B3-AEA3-4A7C-9392-081F29554650}" dt="2019-10-19T06:19:22.004" v="65" actId="1076"/>
          <ac:spMkLst>
            <pc:docMk/>
            <pc:sldMk cId="0" sldId="368"/>
            <ac:spMk id="3" creationId="{C646CAE6-8BDB-4317-8931-7325C436AF86}"/>
          </ac:spMkLst>
        </pc:spChg>
        <pc:spChg chg="mod">
          <ac:chgData name="Bruce Telfer" userId="57d10e5ce16f5300" providerId="LiveId" clId="{F28FD7B3-AEA3-4A7C-9392-081F29554650}" dt="2019-10-19T06:26:17.960" v="97" actId="1076"/>
          <ac:spMkLst>
            <pc:docMk/>
            <pc:sldMk cId="0" sldId="368"/>
            <ac:spMk id="128011" creationId="{DFCAABE1-C0B4-4F8A-85E6-CF136BAF205B}"/>
          </ac:spMkLst>
        </pc:spChg>
        <pc:picChg chg="mod">
          <ac:chgData name="Bruce Telfer" userId="57d10e5ce16f5300" providerId="LiveId" clId="{F28FD7B3-AEA3-4A7C-9392-081F29554650}" dt="2019-10-19T06:19:14.119" v="64" actId="14100"/>
          <ac:picMkLst>
            <pc:docMk/>
            <pc:sldMk cId="0" sldId="368"/>
            <ac:picMk id="28674" creationId="{8C718C18-F825-4CED-9533-554980BEF790}"/>
          </ac:picMkLst>
        </pc:picChg>
      </pc:sldChg>
      <pc:sldChg chg="modSp add">
        <pc:chgData name="Bruce Telfer" userId="57d10e5ce16f5300" providerId="LiveId" clId="{F28FD7B3-AEA3-4A7C-9392-081F29554650}" dt="2019-10-20T17:15:59.681" v="2099" actId="12788"/>
        <pc:sldMkLst>
          <pc:docMk/>
          <pc:sldMk cId="0" sldId="430"/>
        </pc:sldMkLst>
        <pc:spChg chg="mod">
          <ac:chgData name="Bruce Telfer" userId="57d10e5ce16f5300" providerId="LiveId" clId="{F28FD7B3-AEA3-4A7C-9392-081F29554650}" dt="2019-10-20T17:15:59.681" v="2099" actId="12788"/>
          <ac:spMkLst>
            <pc:docMk/>
            <pc:sldMk cId="0" sldId="430"/>
            <ac:spMk id="52230" creationId="{DF6421A3-C305-4872-9E6B-DE3A492553B2}"/>
          </ac:spMkLst>
        </pc:spChg>
        <pc:grpChg chg="mod">
          <ac:chgData name="Bruce Telfer" userId="57d10e5ce16f5300" providerId="LiveId" clId="{F28FD7B3-AEA3-4A7C-9392-081F29554650}" dt="2019-10-20T17:15:24.180" v="2095" actId="1076"/>
          <ac:grpSpMkLst>
            <pc:docMk/>
            <pc:sldMk cId="0" sldId="430"/>
            <ac:grpSpMk id="196624" creationId="{AB14466F-1324-402B-AFEE-A4FEFFF2A744}"/>
          </ac:grpSpMkLst>
        </pc:grpChg>
        <pc:grpChg chg="mod">
          <ac:chgData name="Bruce Telfer" userId="57d10e5ce16f5300" providerId="LiveId" clId="{F28FD7B3-AEA3-4A7C-9392-081F29554650}" dt="2019-10-20T17:14:37.130" v="2091" actId="1076"/>
          <ac:grpSpMkLst>
            <pc:docMk/>
            <pc:sldMk cId="0" sldId="430"/>
            <ac:grpSpMk id="196625" creationId="{F178B5EB-A0F4-40C5-8BEA-675DD84BA5C2}"/>
          </ac:grpSpMkLst>
        </pc:grpChg>
        <pc:picChg chg="mod">
          <ac:chgData name="Bruce Telfer" userId="57d10e5ce16f5300" providerId="LiveId" clId="{F28FD7B3-AEA3-4A7C-9392-081F29554650}" dt="2019-10-20T17:14:09.339" v="2088" actId="14100"/>
          <ac:picMkLst>
            <pc:docMk/>
            <pc:sldMk cId="0" sldId="430"/>
            <ac:picMk id="52226" creationId="{2F3F779A-02F6-4B5A-A74F-208E7B57FCF1}"/>
          </ac:picMkLst>
        </pc:picChg>
        <pc:picChg chg="mod">
          <ac:chgData name="Bruce Telfer" userId="57d10e5ce16f5300" providerId="LiveId" clId="{F28FD7B3-AEA3-4A7C-9392-081F29554650}" dt="2019-10-20T17:14:04.102" v="2087" actId="14100"/>
          <ac:picMkLst>
            <pc:docMk/>
            <pc:sldMk cId="0" sldId="430"/>
            <ac:picMk id="52227" creationId="{B8C46760-9A9C-4BED-A819-D5373356ABBA}"/>
          </ac:picMkLst>
        </pc:picChg>
      </pc:sldChg>
      <pc:sldChg chg="modSp add">
        <pc:chgData name="Bruce Telfer" userId="57d10e5ce16f5300" providerId="LiveId" clId="{F28FD7B3-AEA3-4A7C-9392-081F29554650}" dt="2019-10-18T23:46:09.896" v="35" actId="255"/>
        <pc:sldMkLst>
          <pc:docMk/>
          <pc:sldMk cId="0" sldId="518"/>
        </pc:sldMkLst>
        <pc:spChg chg="mod">
          <ac:chgData name="Bruce Telfer" userId="57d10e5ce16f5300" providerId="LiveId" clId="{F28FD7B3-AEA3-4A7C-9392-081F29554650}" dt="2019-10-18T23:46:09.896" v="35" actId="255"/>
          <ac:spMkLst>
            <pc:docMk/>
            <pc:sldMk cId="0" sldId="518"/>
            <ac:spMk id="314373" creationId="{778F2134-8188-4EDB-8A09-FC5B64936A6D}"/>
          </ac:spMkLst>
        </pc:spChg>
        <pc:spChg chg="mod">
          <ac:chgData name="Bruce Telfer" userId="57d10e5ce16f5300" providerId="LiveId" clId="{F28FD7B3-AEA3-4A7C-9392-081F29554650}" dt="2019-10-18T23:40:38.495" v="5" actId="14861"/>
          <ac:spMkLst>
            <pc:docMk/>
            <pc:sldMk cId="0" sldId="518"/>
            <ac:spMk id="314374" creationId="{DA600AFF-6A82-4D43-95B1-4654ADE09E57}"/>
          </ac:spMkLst>
        </pc:spChg>
        <pc:picChg chg="mod">
          <ac:chgData name="Bruce Telfer" userId="57d10e5ce16f5300" providerId="LiveId" clId="{F28FD7B3-AEA3-4A7C-9392-081F29554650}" dt="2019-10-18T23:41:18.164" v="10" actId="14100"/>
          <ac:picMkLst>
            <pc:docMk/>
            <pc:sldMk cId="0" sldId="518"/>
            <ac:picMk id="37890" creationId="{0ECD7AFE-775B-4EE7-A2F6-CC84399553BA}"/>
          </ac:picMkLst>
        </pc:picChg>
      </pc:sldChg>
      <pc:sldChg chg="modSp add">
        <pc:chgData name="Bruce Telfer" userId="57d10e5ce16f5300" providerId="LiveId" clId="{F28FD7B3-AEA3-4A7C-9392-081F29554650}" dt="2019-10-19T16:56:57.390" v="1423" actId="1076"/>
        <pc:sldMkLst>
          <pc:docMk/>
          <pc:sldMk cId="0" sldId="521"/>
        </pc:sldMkLst>
        <pc:spChg chg="mod">
          <ac:chgData name="Bruce Telfer" userId="57d10e5ce16f5300" providerId="LiveId" clId="{F28FD7B3-AEA3-4A7C-9392-081F29554650}" dt="2019-10-19T16:56:57.390" v="1423" actId="1076"/>
          <ac:spMkLst>
            <pc:docMk/>
            <pc:sldMk cId="0" sldId="521"/>
            <ac:spMk id="317445" creationId="{7EC59CDC-B06F-4130-81CB-F471C4CF818F}"/>
          </ac:spMkLst>
        </pc:spChg>
        <pc:picChg chg="mod">
          <ac:chgData name="Bruce Telfer" userId="57d10e5ce16f5300" providerId="LiveId" clId="{F28FD7B3-AEA3-4A7C-9392-081F29554650}" dt="2019-10-19T13:53:12.618" v="1291" actId="14100"/>
          <ac:picMkLst>
            <pc:docMk/>
            <pc:sldMk cId="0" sldId="521"/>
            <ac:picMk id="98306" creationId="{DE74E6E1-F37F-4793-8324-75B0BD1B271B}"/>
          </ac:picMkLst>
        </pc:picChg>
      </pc:sldChg>
      <pc:sldChg chg="modSp add">
        <pc:chgData name="Bruce Telfer" userId="57d10e5ce16f5300" providerId="LiveId" clId="{F28FD7B3-AEA3-4A7C-9392-081F29554650}" dt="2019-10-19T12:16:40.335" v="1159" actId="20577"/>
        <pc:sldMkLst>
          <pc:docMk/>
          <pc:sldMk cId="0" sldId="524"/>
        </pc:sldMkLst>
        <pc:spChg chg="mod">
          <ac:chgData name="Bruce Telfer" userId="57d10e5ce16f5300" providerId="LiveId" clId="{F28FD7B3-AEA3-4A7C-9392-081F29554650}" dt="2019-10-19T12:16:40.335" v="1159" actId="20577"/>
          <ac:spMkLst>
            <pc:docMk/>
            <pc:sldMk cId="0" sldId="524"/>
            <ac:spMk id="321541" creationId="{D19B1669-4A7A-4A8C-A504-A4A2080719EB}"/>
          </ac:spMkLst>
        </pc:spChg>
        <pc:spChg chg="mod">
          <ac:chgData name="Bruce Telfer" userId="57d10e5ce16f5300" providerId="LiveId" clId="{F28FD7B3-AEA3-4A7C-9392-081F29554650}" dt="2019-10-19T12:14:07.359" v="1142" actId="1076"/>
          <ac:spMkLst>
            <pc:docMk/>
            <pc:sldMk cId="0" sldId="524"/>
            <ac:spMk id="321542" creationId="{778B94F7-0635-4FE9-8925-FCFB2E828EA3}"/>
          </ac:spMkLst>
        </pc:spChg>
        <pc:spChg chg="mod">
          <ac:chgData name="Bruce Telfer" userId="57d10e5ce16f5300" providerId="LiveId" clId="{F28FD7B3-AEA3-4A7C-9392-081F29554650}" dt="2019-10-19T12:16:27.509" v="1158" actId="12788"/>
          <ac:spMkLst>
            <pc:docMk/>
            <pc:sldMk cId="0" sldId="524"/>
            <ac:spMk id="321543" creationId="{3ACAB6FE-4E88-4582-9914-87C04CFA3667}"/>
          </ac:spMkLst>
        </pc:spChg>
        <pc:picChg chg="mod">
          <ac:chgData name="Bruce Telfer" userId="57d10e5ce16f5300" providerId="LiveId" clId="{F28FD7B3-AEA3-4A7C-9392-081F29554650}" dt="2019-10-19T12:12:15.741" v="1125" actId="14100"/>
          <ac:picMkLst>
            <pc:docMk/>
            <pc:sldMk cId="0" sldId="524"/>
            <ac:picMk id="45058" creationId="{27FFCC43-A0BB-48DB-8D7B-558891EEF671}"/>
          </ac:picMkLst>
        </pc:picChg>
      </pc:sldChg>
      <pc:sldChg chg="modSp add del">
        <pc:chgData name="Bruce Telfer" userId="57d10e5ce16f5300" providerId="LiveId" clId="{F28FD7B3-AEA3-4A7C-9392-081F29554650}" dt="2019-10-20T17:10:34.749" v="2021" actId="2696"/>
        <pc:sldMkLst>
          <pc:docMk/>
          <pc:sldMk cId="0" sldId="529"/>
        </pc:sldMkLst>
        <pc:spChg chg="mod">
          <ac:chgData name="Bruce Telfer" userId="57d10e5ce16f5300" providerId="LiveId" clId="{F28FD7B3-AEA3-4A7C-9392-081F29554650}" dt="2019-10-20T16:57:47.651" v="1954" actId="1076"/>
          <ac:spMkLst>
            <pc:docMk/>
            <pc:sldMk cId="0" sldId="529"/>
            <ac:spMk id="51208" creationId="{EE52EC39-E585-42FD-B351-495D711EF895}"/>
          </ac:spMkLst>
        </pc:spChg>
        <pc:spChg chg="mod">
          <ac:chgData name="Bruce Telfer" userId="57d10e5ce16f5300" providerId="LiveId" clId="{F28FD7B3-AEA3-4A7C-9392-081F29554650}" dt="2019-10-20T16:41:37.634" v="1944" actId="1076"/>
          <ac:spMkLst>
            <pc:docMk/>
            <pc:sldMk cId="0" sldId="529"/>
            <ac:spMk id="51209" creationId="{E479DD5E-6FFF-4352-A24C-E05ED2AB88EF}"/>
          </ac:spMkLst>
        </pc:spChg>
        <pc:spChg chg="mod">
          <ac:chgData name="Bruce Telfer" userId="57d10e5ce16f5300" providerId="LiveId" clId="{F28FD7B3-AEA3-4A7C-9392-081F29554650}" dt="2019-10-20T16:42:21.934" v="1951" actId="255"/>
          <ac:spMkLst>
            <pc:docMk/>
            <pc:sldMk cId="0" sldId="529"/>
            <ac:spMk id="332805" creationId="{74AAD6EF-25D4-4DF3-8684-77D46B0A4BAE}"/>
          </ac:spMkLst>
        </pc:spChg>
        <pc:picChg chg="mod">
          <ac:chgData name="Bruce Telfer" userId="57d10e5ce16f5300" providerId="LiveId" clId="{F28FD7B3-AEA3-4A7C-9392-081F29554650}" dt="2019-10-20T16:41:31.468" v="1943" actId="14100"/>
          <ac:picMkLst>
            <pc:docMk/>
            <pc:sldMk cId="0" sldId="529"/>
            <ac:picMk id="51202" creationId="{C8B6F3BD-DC35-41B4-9824-1C74B9896C63}"/>
          </ac:picMkLst>
        </pc:picChg>
        <pc:picChg chg="mod">
          <ac:chgData name="Bruce Telfer" userId="57d10e5ce16f5300" providerId="LiveId" clId="{F28FD7B3-AEA3-4A7C-9392-081F29554650}" dt="2019-10-20T16:41:43.620" v="1945" actId="14100"/>
          <ac:picMkLst>
            <pc:docMk/>
            <pc:sldMk cId="0" sldId="529"/>
            <ac:picMk id="51203" creationId="{49730711-D054-4A8D-95CD-3CE87923CC35}"/>
          </ac:picMkLst>
        </pc:picChg>
      </pc:sldChg>
      <pc:sldChg chg="modSp add">
        <pc:chgData name="Bruce Telfer" userId="57d10e5ce16f5300" providerId="LiveId" clId="{F28FD7B3-AEA3-4A7C-9392-081F29554650}" dt="2019-10-20T18:31:53.459" v="2395" actId="1076"/>
        <pc:sldMkLst>
          <pc:docMk/>
          <pc:sldMk cId="0" sldId="531"/>
        </pc:sldMkLst>
        <pc:spChg chg="mod">
          <ac:chgData name="Bruce Telfer" userId="57d10e5ce16f5300" providerId="LiveId" clId="{F28FD7B3-AEA3-4A7C-9392-081F29554650}" dt="2019-10-20T18:31:32.777" v="2392" actId="1076"/>
          <ac:spMkLst>
            <pc:docMk/>
            <pc:sldMk cId="0" sldId="531"/>
            <ac:spMk id="38918" creationId="{4AF7EBC6-3F1A-408F-95B0-DA4FAF1B3DFF}"/>
          </ac:spMkLst>
        </pc:spChg>
        <pc:spChg chg="mod">
          <ac:chgData name="Bruce Telfer" userId="57d10e5ce16f5300" providerId="LiveId" clId="{F28FD7B3-AEA3-4A7C-9392-081F29554650}" dt="2019-10-20T18:31:46.991" v="2394" actId="1076"/>
          <ac:spMkLst>
            <pc:docMk/>
            <pc:sldMk cId="0" sldId="531"/>
            <ac:spMk id="57346" creationId="{5070ED59-687E-4FD6-BE7F-492B4699E110}"/>
          </ac:spMkLst>
        </pc:spChg>
        <pc:spChg chg="mod">
          <ac:chgData name="Bruce Telfer" userId="57d10e5ce16f5300" providerId="LiveId" clId="{F28FD7B3-AEA3-4A7C-9392-081F29554650}" dt="2019-10-20T18:31:53.459" v="2395" actId="1076"/>
          <ac:spMkLst>
            <pc:docMk/>
            <pc:sldMk cId="0" sldId="531"/>
            <ac:spMk id="57347" creationId="{AA6593CD-9494-41AC-ABC4-19A7DEFF471F}"/>
          </ac:spMkLst>
        </pc:spChg>
        <pc:spChg chg="mod">
          <ac:chgData name="Bruce Telfer" userId="57d10e5ce16f5300" providerId="LiveId" clId="{F28FD7B3-AEA3-4A7C-9392-081F29554650}" dt="2019-10-20T18:31:24.738" v="2391" actId="1076"/>
          <ac:spMkLst>
            <pc:docMk/>
            <pc:sldMk cId="0" sldId="531"/>
            <ac:spMk id="57349" creationId="{77B7B53C-C085-4673-B1EC-B0DC3EB9EE39}"/>
          </ac:spMkLst>
        </pc:spChg>
        <pc:picChg chg="mod">
          <ac:chgData name="Bruce Telfer" userId="57d10e5ce16f5300" providerId="LiveId" clId="{F28FD7B3-AEA3-4A7C-9392-081F29554650}" dt="2019-10-20T18:31:11.712" v="2388" actId="1076"/>
          <ac:picMkLst>
            <pc:docMk/>
            <pc:sldMk cId="0" sldId="531"/>
            <ac:picMk id="57348" creationId="{6B72B2E6-68B8-45AD-8818-92B9731A308E}"/>
          </ac:picMkLst>
        </pc:picChg>
      </pc:sldChg>
      <pc:sldChg chg="modSp add del">
        <pc:chgData name="Bruce Telfer" userId="57d10e5ce16f5300" providerId="LiveId" clId="{F28FD7B3-AEA3-4A7C-9392-081F29554650}" dt="2019-11-09T08:06:47.213" v="5682" actId="2696"/>
        <pc:sldMkLst>
          <pc:docMk/>
          <pc:sldMk cId="0" sldId="533"/>
        </pc:sldMkLst>
        <pc:spChg chg="mod">
          <ac:chgData name="Bruce Telfer" userId="57d10e5ce16f5300" providerId="LiveId" clId="{F28FD7B3-AEA3-4A7C-9392-081F29554650}" dt="2019-11-08T16:06:26.297" v="5067" actId="20577"/>
          <ac:spMkLst>
            <pc:docMk/>
            <pc:sldMk cId="0" sldId="533"/>
            <ac:spMk id="59394" creationId="{DC6F90EB-448A-44D2-AF5E-CD9455235192}"/>
          </ac:spMkLst>
        </pc:spChg>
        <pc:spChg chg="mod">
          <ac:chgData name="Bruce Telfer" userId="57d10e5ce16f5300" providerId="LiveId" clId="{F28FD7B3-AEA3-4A7C-9392-081F29554650}" dt="2019-10-20T18:46:19.467" v="2611" actId="1076"/>
          <ac:spMkLst>
            <pc:docMk/>
            <pc:sldMk cId="0" sldId="533"/>
            <ac:spMk id="336899" creationId="{9BB0B631-8562-41B5-8586-3A42B9A57442}"/>
          </ac:spMkLst>
        </pc:spChg>
        <pc:picChg chg="mod">
          <ac:chgData name="Bruce Telfer" userId="57d10e5ce16f5300" providerId="LiveId" clId="{F28FD7B3-AEA3-4A7C-9392-081F29554650}" dt="2019-10-20T18:46:40.066" v="2614" actId="14100"/>
          <ac:picMkLst>
            <pc:docMk/>
            <pc:sldMk cId="0" sldId="533"/>
            <ac:picMk id="59396" creationId="{850082DC-09A3-4624-9371-8E1A4C4F1B16}"/>
          </ac:picMkLst>
        </pc:picChg>
      </pc:sldChg>
      <pc:sldChg chg="modSp add del">
        <pc:chgData name="Bruce Telfer" userId="57d10e5ce16f5300" providerId="LiveId" clId="{F28FD7B3-AEA3-4A7C-9392-081F29554650}" dt="2019-10-21T13:33:28.427" v="2874" actId="2696"/>
        <pc:sldMkLst>
          <pc:docMk/>
          <pc:sldMk cId="0" sldId="542"/>
        </pc:sldMkLst>
        <pc:spChg chg="mod">
          <ac:chgData name="Bruce Telfer" userId="57d10e5ce16f5300" providerId="LiveId" clId="{F28FD7B3-AEA3-4A7C-9392-081F29554650}" dt="2019-10-20T19:03:29.393" v="2750" actId="12788"/>
          <ac:spMkLst>
            <pc:docMk/>
            <pc:sldMk cId="0" sldId="542"/>
            <ac:spMk id="78851" creationId="{40C4E134-B8BF-4819-8B71-CEBC2DA22A87}"/>
          </ac:spMkLst>
        </pc:spChg>
        <pc:picChg chg="mod">
          <ac:chgData name="Bruce Telfer" userId="57d10e5ce16f5300" providerId="LiveId" clId="{F28FD7B3-AEA3-4A7C-9392-081F29554650}" dt="2019-10-20T19:01:54.948" v="2742" actId="14100"/>
          <ac:picMkLst>
            <pc:docMk/>
            <pc:sldMk cId="0" sldId="542"/>
            <ac:picMk id="78850" creationId="{8275634D-604C-4137-8E8C-59FDD36B198D}"/>
          </ac:picMkLst>
        </pc:picChg>
      </pc:sldChg>
      <pc:sldChg chg="modSp add">
        <pc:chgData name="Bruce Telfer" userId="57d10e5ce16f5300" providerId="LiveId" clId="{F28FD7B3-AEA3-4A7C-9392-081F29554650}" dt="2019-10-21T16:59:34.755" v="3534" actId="20577"/>
        <pc:sldMkLst>
          <pc:docMk/>
          <pc:sldMk cId="0" sldId="543"/>
        </pc:sldMkLst>
        <pc:spChg chg="mod">
          <ac:chgData name="Bruce Telfer" userId="57d10e5ce16f5300" providerId="LiveId" clId="{F28FD7B3-AEA3-4A7C-9392-081F29554650}" dt="2019-10-21T16:55:29.118" v="3522" actId="1076"/>
          <ac:spMkLst>
            <pc:docMk/>
            <pc:sldMk cId="0" sldId="543"/>
            <ac:spMk id="68611" creationId="{5CFF203A-D06F-4572-9175-6BC4A075C83B}"/>
          </ac:spMkLst>
        </pc:spChg>
        <pc:spChg chg="mod">
          <ac:chgData name="Bruce Telfer" userId="57d10e5ce16f5300" providerId="LiveId" clId="{F28FD7B3-AEA3-4A7C-9392-081F29554650}" dt="2019-10-21T16:59:34.755" v="3534" actId="20577"/>
          <ac:spMkLst>
            <pc:docMk/>
            <pc:sldMk cId="0" sldId="543"/>
            <ac:spMk id="91139" creationId="{7AD959CB-BB2A-44DC-BC1D-86A90F6F7C4B}"/>
          </ac:spMkLst>
        </pc:spChg>
        <pc:spChg chg="mod">
          <ac:chgData name="Bruce Telfer" userId="57d10e5ce16f5300" providerId="LiveId" clId="{F28FD7B3-AEA3-4A7C-9392-081F29554650}" dt="2019-10-21T16:54:02.927" v="3507" actId="1076"/>
          <ac:spMkLst>
            <pc:docMk/>
            <pc:sldMk cId="0" sldId="543"/>
            <ac:spMk id="91141" creationId="{2BB75513-5AF8-4DB7-B998-44162B41C01B}"/>
          </ac:spMkLst>
        </pc:spChg>
        <pc:picChg chg="mod">
          <ac:chgData name="Bruce Telfer" userId="57d10e5ce16f5300" providerId="LiveId" clId="{F28FD7B3-AEA3-4A7C-9392-081F29554650}" dt="2019-10-21T16:54:33.329" v="3515" actId="14100"/>
          <ac:picMkLst>
            <pc:docMk/>
            <pc:sldMk cId="0" sldId="543"/>
            <ac:picMk id="91138" creationId="{C59A0B03-96B0-47ED-91EB-EB48BB1241D4}"/>
          </ac:picMkLst>
        </pc:picChg>
      </pc:sldChg>
      <pc:sldChg chg="addSp delSp modSp add">
        <pc:chgData name="Bruce Telfer" userId="57d10e5ce16f5300" providerId="LiveId" clId="{F28FD7B3-AEA3-4A7C-9392-081F29554650}" dt="2019-11-09T10:12:41.824" v="6047" actId="6549"/>
        <pc:sldMkLst>
          <pc:docMk/>
          <pc:sldMk cId="0" sldId="544"/>
        </pc:sldMkLst>
        <pc:spChg chg="mod">
          <ac:chgData name="Bruce Telfer" userId="57d10e5ce16f5300" providerId="LiveId" clId="{F28FD7B3-AEA3-4A7C-9392-081F29554650}" dt="2019-11-09T10:12:41.824" v="6047" actId="6549"/>
          <ac:spMkLst>
            <pc:docMk/>
            <pc:sldMk cId="0" sldId="544"/>
            <ac:spMk id="90115" creationId="{AB2DB3E6-CCAE-408A-8449-659733A47D1C}"/>
          </ac:spMkLst>
        </pc:spChg>
        <pc:spChg chg="mod">
          <ac:chgData name="Bruce Telfer" userId="57d10e5ce16f5300" providerId="LiveId" clId="{F28FD7B3-AEA3-4A7C-9392-081F29554650}" dt="2019-11-08T16:14:36.634" v="5156" actId="255"/>
          <ac:spMkLst>
            <pc:docMk/>
            <pc:sldMk cId="0" sldId="544"/>
            <ac:spMk id="90116" creationId="{538E1E67-BBF2-4A13-B6C3-630AA38C6308}"/>
          </ac:spMkLst>
        </pc:spChg>
        <pc:picChg chg="add mod">
          <ac:chgData name="Bruce Telfer" userId="57d10e5ce16f5300" providerId="LiveId" clId="{F28FD7B3-AEA3-4A7C-9392-081F29554650}" dt="2019-10-21T16:49:32.703" v="3390" actId="14100"/>
          <ac:picMkLst>
            <pc:docMk/>
            <pc:sldMk cId="0" sldId="544"/>
            <ac:picMk id="3" creationId="{2C3CF523-43AA-4DE5-924C-68F1B1BAD92B}"/>
          </ac:picMkLst>
        </pc:picChg>
        <pc:picChg chg="del">
          <ac:chgData name="Bruce Telfer" userId="57d10e5ce16f5300" providerId="LiveId" clId="{F28FD7B3-AEA3-4A7C-9392-081F29554650}" dt="2019-10-21T16:44:41.502" v="3205" actId="478"/>
          <ac:picMkLst>
            <pc:docMk/>
            <pc:sldMk cId="0" sldId="544"/>
            <ac:picMk id="90114" creationId="{941ECC3E-C1B2-4AAB-92B7-55C9A0E8AC4A}"/>
          </ac:picMkLst>
        </pc:picChg>
      </pc:sldChg>
      <pc:sldChg chg="addSp delSp modSp add ord modAnim">
        <pc:chgData name="Bruce Telfer" userId="57d10e5ce16f5300" providerId="LiveId" clId="{F28FD7B3-AEA3-4A7C-9392-081F29554650}" dt="2019-10-21T17:01:43.232" v="3535"/>
        <pc:sldMkLst>
          <pc:docMk/>
          <pc:sldMk cId="0" sldId="548"/>
        </pc:sldMkLst>
        <pc:spChg chg="del mod">
          <ac:chgData name="Bruce Telfer" userId="57d10e5ce16f5300" providerId="LiveId" clId="{F28FD7B3-AEA3-4A7C-9392-081F29554650}" dt="2019-10-21T12:57:45.910" v="2784" actId="478"/>
          <ac:spMkLst>
            <pc:docMk/>
            <pc:sldMk cId="0" sldId="548"/>
            <ac:spMk id="2" creationId="{F4FB4916-D91C-4787-9C9B-762CC517EB48}"/>
          </ac:spMkLst>
        </pc:spChg>
        <pc:spChg chg="add mod">
          <ac:chgData name="Bruce Telfer" userId="57d10e5ce16f5300" providerId="LiveId" clId="{F28FD7B3-AEA3-4A7C-9392-081F29554650}" dt="2019-10-21T14:36:00.322" v="3101" actId="1076"/>
          <ac:spMkLst>
            <pc:docMk/>
            <pc:sldMk cId="0" sldId="548"/>
            <ac:spMk id="5" creationId="{979E21CF-2823-47B5-A286-71C15E388AB9}"/>
          </ac:spMkLst>
        </pc:spChg>
        <pc:spChg chg="mod">
          <ac:chgData name="Bruce Telfer" userId="57d10e5ce16f5300" providerId="LiveId" clId="{F28FD7B3-AEA3-4A7C-9392-081F29554650}" dt="2019-10-21T14:35:03.828" v="3074" actId="1076"/>
          <ac:spMkLst>
            <pc:docMk/>
            <pc:sldMk cId="0" sldId="548"/>
            <ac:spMk id="93187" creationId="{2AD1A97F-8460-451C-87FC-91746F912306}"/>
          </ac:spMkLst>
        </pc:spChg>
        <pc:spChg chg="mod">
          <ac:chgData name="Bruce Telfer" userId="57d10e5ce16f5300" providerId="LiveId" clId="{F28FD7B3-AEA3-4A7C-9392-081F29554650}" dt="2019-10-21T14:34:59.274" v="3073" actId="1076"/>
          <ac:spMkLst>
            <pc:docMk/>
            <pc:sldMk cId="0" sldId="548"/>
            <ac:spMk id="93188" creationId="{0257D7BE-8E8D-4C74-B941-C420981A381D}"/>
          </ac:spMkLst>
        </pc:spChg>
        <pc:picChg chg="add mod">
          <ac:chgData name="Bruce Telfer" userId="57d10e5ce16f5300" providerId="LiveId" clId="{F28FD7B3-AEA3-4A7C-9392-081F29554650}" dt="2019-10-21T14:31:14.755" v="2945" actId="14100"/>
          <ac:picMkLst>
            <pc:docMk/>
            <pc:sldMk cId="0" sldId="548"/>
            <ac:picMk id="4" creationId="{F0B7FB6C-8B76-48DD-A8ED-A78214EA6785}"/>
          </ac:picMkLst>
        </pc:picChg>
        <pc:picChg chg="del mod">
          <ac:chgData name="Bruce Telfer" userId="57d10e5ce16f5300" providerId="LiveId" clId="{F28FD7B3-AEA3-4A7C-9392-081F29554650}" dt="2019-10-21T14:31:02.627" v="2942" actId="478"/>
          <ac:picMkLst>
            <pc:docMk/>
            <pc:sldMk cId="0" sldId="548"/>
            <ac:picMk id="93186" creationId="{862BB5B8-7B45-4838-A811-ECCBD35B0E99}"/>
          </ac:picMkLst>
        </pc:picChg>
      </pc:sldChg>
      <pc:sldChg chg="addSp modSp add ord">
        <pc:chgData name="Bruce Telfer" userId="57d10e5ce16f5300" providerId="LiveId" clId="{F28FD7B3-AEA3-4A7C-9392-081F29554650}" dt="2019-10-21T17:14:44.930" v="3741"/>
        <pc:sldMkLst>
          <pc:docMk/>
          <pc:sldMk cId="0" sldId="549"/>
        </pc:sldMkLst>
        <pc:spChg chg="add mod">
          <ac:chgData name="Bruce Telfer" userId="57d10e5ce16f5300" providerId="LiveId" clId="{F28FD7B3-AEA3-4A7C-9392-081F29554650}" dt="2019-10-21T17:14:34.763" v="3739" actId="1076"/>
          <ac:spMkLst>
            <pc:docMk/>
            <pc:sldMk cId="0" sldId="549"/>
            <ac:spMk id="2" creationId="{969E1F3A-CA6D-48EF-BA59-4FF4DB73FDD3}"/>
          </ac:spMkLst>
        </pc:spChg>
        <pc:spChg chg="mod">
          <ac:chgData name="Bruce Telfer" userId="57d10e5ce16f5300" providerId="LiveId" clId="{F28FD7B3-AEA3-4A7C-9392-081F29554650}" dt="2019-10-21T17:14:41.091" v="3740" actId="1076"/>
          <ac:spMkLst>
            <pc:docMk/>
            <pc:sldMk cId="0" sldId="549"/>
            <ac:spMk id="96259" creationId="{006129AE-FC96-4CF0-ADD0-A488A261DB80}"/>
          </ac:spMkLst>
        </pc:spChg>
        <pc:picChg chg="mod">
          <ac:chgData name="Bruce Telfer" userId="57d10e5ce16f5300" providerId="LiveId" clId="{F28FD7B3-AEA3-4A7C-9392-081F29554650}" dt="2019-10-21T17:14:17.671" v="3736" actId="1076"/>
          <ac:picMkLst>
            <pc:docMk/>
            <pc:sldMk cId="0" sldId="549"/>
            <ac:picMk id="96258" creationId="{5C1F1F11-7236-40E0-B1B1-7EEF913D798C}"/>
          </ac:picMkLst>
        </pc:picChg>
      </pc:sldChg>
      <pc:sldChg chg="addSp delSp modSp add">
        <pc:chgData name="Bruce Telfer" userId="57d10e5ce16f5300" providerId="LiveId" clId="{F28FD7B3-AEA3-4A7C-9392-081F29554650}" dt="2019-11-08T16:16:09.894" v="5158" actId="14100"/>
        <pc:sldMkLst>
          <pc:docMk/>
          <pc:sldMk cId="0" sldId="551"/>
        </pc:sldMkLst>
        <pc:spChg chg="add del mod">
          <ac:chgData name="Bruce Telfer" userId="57d10e5ce16f5300" providerId="LiveId" clId="{F28FD7B3-AEA3-4A7C-9392-081F29554650}" dt="2019-10-21T17:59:46.834" v="4108" actId="478"/>
          <ac:spMkLst>
            <pc:docMk/>
            <pc:sldMk cId="0" sldId="551"/>
            <ac:spMk id="2" creationId="{B4D9B25E-2E7B-436D-88FC-559A66C12AD8}"/>
          </ac:spMkLst>
        </pc:spChg>
        <pc:picChg chg="add mod">
          <ac:chgData name="Bruce Telfer" userId="57d10e5ce16f5300" providerId="LiveId" clId="{F28FD7B3-AEA3-4A7C-9392-081F29554650}" dt="2019-11-08T16:16:09.894" v="5158" actId="14100"/>
          <ac:picMkLst>
            <pc:docMk/>
            <pc:sldMk cId="0" sldId="551"/>
            <ac:picMk id="4" creationId="{CDB65C84-E70C-40C1-8203-CC28E9623964}"/>
          </ac:picMkLst>
        </pc:picChg>
        <pc:picChg chg="del">
          <ac:chgData name="Bruce Telfer" userId="57d10e5ce16f5300" providerId="LiveId" clId="{F28FD7B3-AEA3-4A7C-9392-081F29554650}" dt="2019-10-21T17:59:42.996" v="4107" actId="478"/>
          <ac:picMkLst>
            <pc:docMk/>
            <pc:sldMk cId="0" sldId="551"/>
            <ac:picMk id="106498" creationId="{0E08BD60-33F6-4A8C-A1C9-00D53F31C879}"/>
          </ac:picMkLst>
        </pc:picChg>
        <pc:picChg chg="mod">
          <ac:chgData name="Bruce Telfer" userId="57d10e5ce16f5300" providerId="LiveId" clId="{F28FD7B3-AEA3-4A7C-9392-081F29554650}" dt="2019-11-08T16:16:05.385" v="5157" actId="14100"/>
          <ac:picMkLst>
            <pc:docMk/>
            <pc:sldMk cId="0" sldId="551"/>
            <ac:picMk id="106500" creationId="{83F1D3AC-D338-4C98-8E51-15FAC879E485}"/>
          </ac:picMkLst>
        </pc:picChg>
      </pc:sldChg>
      <pc:sldChg chg="delSp modSp add">
        <pc:chgData name="Bruce Telfer" userId="57d10e5ce16f5300" providerId="LiveId" clId="{F28FD7B3-AEA3-4A7C-9392-081F29554650}" dt="2019-10-21T20:59:08.896" v="4303" actId="1076"/>
        <pc:sldMkLst>
          <pc:docMk/>
          <pc:sldMk cId="0" sldId="556"/>
        </pc:sldMkLst>
        <pc:spChg chg="mod">
          <ac:chgData name="Bruce Telfer" userId="57d10e5ce16f5300" providerId="LiveId" clId="{F28FD7B3-AEA3-4A7C-9392-081F29554650}" dt="2019-10-21T20:59:08.896" v="4303" actId="1076"/>
          <ac:spMkLst>
            <pc:docMk/>
            <pc:sldMk cId="0" sldId="556"/>
            <ac:spMk id="82948" creationId="{6359FCBA-BE11-429D-89CF-C34802F04895}"/>
          </ac:spMkLst>
        </pc:spChg>
        <pc:spChg chg="del">
          <ac:chgData name="Bruce Telfer" userId="57d10e5ce16f5300" providerId="LiveId" clId="{F28FD7B3-AEA3-4A7C-9392-081F29554650}" dt="2019-10-21T20:57:47.531" v="4295" actId="478"/>
          <ac:spMkLst>
            <pc:docMk/>
            <pc:sldMk cId="0" sldId="556"/>
            <ac:spMk id="111621" creationId="{20197183-8A23-4F54-B604-74620E77880A}"/>
          </ac:spMkLst>
        </pc:spChg>
        <pc:picChg chg="mod">
          <ac:chgData name="Bruce Telfer" userId="57d10e5ce16f5300" providerId="LiveId" clId="{F28FD7B3-AEA3-4A7C-9392-081F29554650}" dt="2019-10-21T20:58:13.516" v="4299" actId="14100"/>
          <ac:picMkLst>
            <pc:docMk/>
            <pc:sldMk cId="0" sldId="556"/>
            <ac:picMk id="111618" creationId="{6880BB27-225E-426F-B03E-08235541BB1F}"/>
          </ac:picMkLst>
        </pc:picChg>
        <pc:picChg chg="mod">
          <ac:chgData name="Bruce Telfer" userId="57d10e5ce16f5300" providerId="LiveId" clId="{F28FD7B3-AEA3-4A7C-9392-081F29554650}" dt="2019-10-21T20:57:54.579" v="4296" actId="14100"/>
          <ac:picMkLst>
            <pc:docMk/>
            <pc:sldMk cId="0" sldId="556"/>
            <ac:picMk id="111619" creationId="{A266760A-D7D9-40AF-9E69-D0F9F6A85D2E}"/>
          </ac:picMkLst>
        </pc:picChg>
      </pc:sldChg>
      <pc:sldChg chg="modSp add">
        <pc:chgData name="Bruce Telfer" userId="57d10e5ce16f5300" providerId="LiveId" clId="{F28FD7B3-AEA3-4A7C-9392-081F29554650}" dt="2019-10-21T21:14:26.526" v="4631" actId="20577"/>
        <pc:sldMkLst>
          <pc:docMk/>
          <pc:sldMk cId="0" sldId="558"/>
        </pc:sldMkLst>
        <pc:spChg chg="mod">
          <ac:chgData name="Bruce Telfer" userId="57d10e5ce16f5300" providerId="LiveId" clId="{F28FD7B3-AEA3-4A7C-9392-081F29554650}" dt="2019-10-21T21:12:53.155" v="4619" actId="1076"/>
          <ac:spMkLst>
            <pc:docMk/>
            <pc:sldMk cId="0" sldId="558"/>
            <ac:spMk id="58372" creationId="{8C20A910-2731-4239-B894-135AF06BBA12}"/>
          </ac:spMkLst>
        </pc:spChg>
        <pc:spChg chg="mod">
          <ac:chgData name="Bruce Telfer" userId="57d10e5ce16f5300" providerId="LiveId" clId="{F28FD7B3-AEA3-4A7C-9392-081F29554650}" dt="2019-10-21T21:14:26.526" v="4631" actId="20577"/>
          <ac:spMkLst>
            <pc:docMk/>
            <pc:sldMk cId="0" sldId="558"/>
            <ac:spMk id="362499" creationId="{C5805BBA-BEDF-4CCB-9A49-957006640375}"/>
          </ac:spMkLst>
        </pc:spChg>
        <pc:picChg chg="mod">
          <ac:chgData name="Bruce Telfer" userId="57d10e5ce16f5300" providerId="LiveId" clId="{F28FD7B3-AEA3-4A7C-9392-081F29554650}" dt="2019-10-21T21:13:51.563" v="4627" actId="1076"/>
          <ac:picMkLst>
            <pc:docMk/>
            <pc:sldMk cId="0" sldId="558"/>
            <ac:picMk id="115714" creationId="{D5A9BA6B-FC72-4DED-BAA2-59E9B22FF4D8}"/>
          </ac:picMkLst>
        </pc:picChg>
      </pc:sldChg>
      <pc:sldChg chg="modSp add">
        <pc:chgData name="Bruce Telfer" userId="57d10e5ce16f5300" providerId="LiveId" clId="{F28FD7B3-AEA3-4A7C-9392-081F29554650}" dt="2019-10-19T12:07:18.442" v="1122" actId="12788"/>
        <pc:sldMkLst>
          <pc:docMk/>
          <pc:sldMk cId="0" sldId="560"/>
        </pc:sldMkLst>
        <pc:spChg chg="mod">
          <ac:chgData name="Bruce Telfer" userId="57d10e5ce16f5300" providerId="LiveId" clId="{F28FD7B3-AEA3-4A7C-9392-081F29554650}" dt="2019-10-19T12:07:18.442" v="1122" actId="12788"/>
          <ac:spMkLst>
            <pc:docMk/>
            <pc:sldMk cId="0" sldId="560"/>
            <ac:spMk id="365573" creationId="{448188B1-8812-46FF-B1DC-F8981836A49C}"/>
          </ac:spMkLst>
        </pc:spChg>
        <pc:picChg chg="mod">
          <ac:chgData name="Bruce Telfer" userId="57d10e5ce16f5300" providerId="LiveId" clId="{F28FD7B3-AEA3-4A7C-9392-081F29554650}" dt="2019-10-19T12:06:10.112" v="1107" actId="14100"/>
          <ac:picMkLst>
            <pc:docMk/>
            <pc:sldMk cId="0" sldId="560"/>
            <ac:picMk id="40962" creationId="{C0507C4A-CBF4-41A8-9B87-0D3581F62EA8}"/>
          </ac:picMkLst>
        </pc:picChg>
      </pc:sldChg>
      <pc:sldChg chg="addSp modSp add modAnim">
        <pc:chgData name="Bruce Telfer" userId="57d10e5ce16f5300" providerId="LiveId" clId="{F28FD7B3-AEA3-4A7C-9392-081F29554650}" dt="2019-11-09T07:30:19.287" v="5511"/>
        <pc:sldMkLst>
          <pc:docMk/>
          <pc:sldMk cId="0" sldId="565"/>
        </pc:sldMkLst>
        <pc:spChg chg="add mod">
          <ac:chgData name="Bruce Telfer" userId="57d10e5ce16f5300" providerId="LiveId" clId="{F28FD7B3-AEA3-4A7C-9392-081F29554650}" dt="2019-11-09T07:27:04.963" v="5484" actId="1076"/>
          <ac:spMkLst>
            <pc:docMk/>
            <pc:sldMk cId="0" sldId="565"/>
            <ac:spMk id="2" creationId="{79DA9A3D-2757-459F-A492-528B9DC2EAE8}"/>
          </ac:spMkLst>
        </pc:spChg>
        <pc:spChg chg="add mod">
          <ac:chgData name="Bruce Telfer" userId="57d10e5ce16f5300" providerId="LiveId" clId="{F28FD7B3-AEA3-4A7C-9392-081F29554650}" dt="2019-11-09T07:30:02.753" v="5507" actId="20577"/>
          <ac:spMkLst>
            <pc:docMk/>
            <pc:sldMk cId="0" sldId="565"/>
            <ac:spMk id="3" creationId="{406D0BD9-C5DE-419B-A0F6-97E8FDAA184B}"/>
          </ac:spMkLst>
        </pc:spChg>
        <pc:spChg chg="mod">
          <ac:chgData name="Bruce Telfer" userId="57d10e5ce16f5300" providerId="LiveId" clId="{F28FD7B3-AEA3-4A7C-9392-081F29554650}" dt="2019-11-09T07:26:16.886" v="5478" actId="1076"/>
          <ac:spMkLst>
            <pc:docMk/>
            <pc:sldMk cId="0" sldId="565"/>
            <ac:spMk id="370692" creationId="{C7679FD1-D19C-4B41-9E52-1D9C70223C7E}"/>
          </ac:spMkLst>
        </pc:spChg>
        <pc:spChg chg="mod">
          <ac:chgData name="Bruce Telfer" userId="57d10e5ce16f5300" providerId="LiveId" clId="{F28FD7B3-AEA3-4A7C-9392-081F29554650}" dt="2019-11-08T15:56:18.173" v="4946" actId="20577"/>
          <ac:spMkLst>
            <pc:docMk/>
            <pc:sldMk cId="0" sldId="565"/>
            <ac:spMk id="370694" creationId="{A83284F7-095F-4FDB-8898-3C396E465A7D}"/>
          </ac:spMkLst>
        </pc:spChg>
        <pc:picChg chg="mod">
          <ac:chgData name="Bruce Telfer" userId="57d10e5ce16f5300" providerId="LiveId" clId="{F28FD7B3-AEA3-4A7C-9392-081F29554650}" dt="2019-10-19T11:09:01.222" v="968" actId="14100"/>
          <ac:picMkLst>
            <pc:docMk/>
            <pc:sldMk cId="0" sldId="565"/>
            <ac:picMk id="31746" creationId="{03B114B7-DCC7-4A07-8482-E912FA2FCDB8}"/>
          </ac:picMkLst>
        </pc:picChg>
      </pc:sldChg>
      <pc:sldChg chg="modSp add del">
        <pc:chgData name="Bruce Telfer" userId="57d10e5ce16f5300" providerId="LiveId" clId="{F28FD7B3-AEA3-4A7C-9392-081F29554650}" dt="2019-11-09T08:00:49.972" v="5675" actId="2696"/>
        <pc:sldMkLst>
          <pc:docMk/>
          <pc:sldMk cId="0" sldId="591"/>
        </pc:sldMkLst>
        <pc:spChg chg="mod">
          <ac:chgData name="Bruce Telfer" userId="57d10e5ce16f5300" providerId="LiveId" clId="{F28FD7B3-AEA3-4A7C-9392-081F29554650}" dt="2019-11-09T07:59:41.383" v="5673" actId="207"/>
          <ac:spMkLst>
            <pc:docMk/>
            <pc:sldMk cId="0" sldId="591"/>
            <ac:spMk id="72707" creationId="{42331CAD-ABE3-4136-9A6D-9F7FC79DD4B2}"/>
          </ac:spMkLst>
        </pc:spChg>
        <pc:spChg chg="mod">
          <ac:chgData name="Bruce Telfer" userId="57d10e5ce16f5300" providerId="LiveId" clId="{F28FD7B3-AEA3-4A7C-9392-081F29554650}" dt="2019-11-09T07:59:48.371" v="5674" actId="207"/>
          <ac:spMkLst>
            <pc:docMk/>
            <pc:sldMk cId="0" sldId="591"/>
            <ac:spMk id="93188" creationId="{B5285B43-8BEB-4B23-8B2D-96DFEF56CE89}"/>
          </ac:spMkLst>
        </pc:spChg>
      </pc:sldChg>
      <pc:sldChg chg="addSp delSp modSp add del">
        <pc:chgData name="Bruce Telfer" userId="57d10e5ce16f5300" providerId="LiveId" clId="{F28FD7B3-AEA3-4A7C-9392-081F29554650}" dt="2019-11-08T15:58:52.520" v="5012" actId="2696"/>
        <pc:sldMkLst>
          <pc:docMk/>
          <pc:sldMk cId="0" sldId="612"/>
        </pc:sldMkLst>
        <pc:spChg chg="mod">
          <ac:chgData name="Bruce Telfer" userId="57d10e5ce16f5300" providerId="LiveId" clId="{F28FD7B3-AEA3-4A7C-9392-081F29554650}" dt="2019-11-07T12:58:49.447" v="4730" actId="313"/>
          <ac:spMkLst>
            <pc:docMk/>
            <pc:sldMk cId="0" sldId="612"/>
            <ac:spMk id="422917" creationId="{F9DAED79-2853-4031-A4AF-2C1ACFF96D80}"/>
          </ac:spMkLst>
        </pc:spChg>
        <pc:spChg chg="mod">
          <ac:chgData name="Bruce Telfer" userId="57d10e5ce16f5300" providerId="LiveId" clId="{F28FD7B3-AEA3-4A7C-9392-081F29554650}" dt="2019-11-07T12:57:34.796" v="4695" actId="1076"/>
          <ac:spMkLst>
            <pc:docMk/>
            <pc:sldMk cId="0" sldId="612"/>
            <ac:spMk id="422918" creationId="{E49FA5D1-AA12-4350-8115-07C77790111B}"/>
          </ac:spMkLst>
        </pc:spChg>
        <pc:picChg chg="add mod">
          <ac:chgData name="Bruce Telfer" userId="57d10e5ce16f5300" providerId="LiveId" clId="{F28FD7B3-AEA3-4A7C-9392-081F29554650}" dt="2019-11-07T12:57:12.854" v="4690" actId="167"/>
          <ac:picMkLst>
            <pc:docMk/>
            <pc:sldMk cId="0" sldId="612"/>
            <ac:picMk id="5" creationId="{79EC625F-35B9-4C64-B27E-EC99EBF0A22E}"/>
          </ac:picMkLst>
        </pc:picChg>
        <pc:picChg chg="del mod">
          <ac:chgData name="Bruce Telfer" userId="57d10e5ce16f5300" providerId="LiveId" clId="{F28FD7B3-AEA3-4A7C-9392-081F29554650}" dt="2019-11-07T12:56:59.337" v="4688" actId="478"/>
          <ac:picMkLst>
            <pc:docMk/>
            <pc:sldMk cId="0" sldId="612"/>
            <ac:picMk id="32770" creationId="{CD06BD79-423B-4970-BDE8-3D012DDDE106}"/>
          </ac:picMkLst>
        </pc:picChg>
      </pc:sldChg>
      <pc:sldChg chg="addSp delSp modSp add">
        <pc:chgData name="Bruce Telfer" userId="57d10e5ce16f5300" providerId="LiveId" clId="{F28FD7B3-AEA3-4A7C-9392-081F29554650}" dt="2019-10-19T07:35:49.563" v="554" actId="478"/>
        <pc:sldMkLst>
          <pc:docMk/>
          <pc:sldMk cId="0" sldId="653"/>
        </pc:sldMkLst>
        <pc:spChg chg="mod">
          <ac:chgData name="Bruce Telfer" userId="57d10e5ce16f5300" providerId="LiveId" clId="{F28FD7B3-AEA3-4A7C-9392-081F29554650}" dt="2019-10-19T07:32:20.807" v="552" actId="20577"/>
          <ac:spMkLst>
            <pc:docMk/>
            <pc:sldMk cId="0" sldId="653"/>
            <ac:spMk id="2" creationId="{2A0D215C-67AA-4B0E-A8FE-FC0C3E29D16E}"/>
          </ac:spMkLst>
        </pc:spChg>
        <pc:picChg chg="add del">
          <ac:chgData name="Bruce Telfer" userId="57d10e5ce16f5300" providerId="LiveId" clId="{F28FD7B3-AEA3-4A7C-9392-081F29554650}" dt="2019-10-19T07:35:49.563" v="554" actId="478"/>
          <ac:picMkLst>
            <pc:docMk/>
            <pc:sldMk cId="0" sldId="653"/>
            <ac:picMk id="4" creationId="{CE4F09C2-E115-451F-AB09-47E5F8B8DAAA}"/>
          </ac:picMkLst>
        </pc:picChg>
        <pc:picChg chg="mod">
          <ac:chgData name="Bruce Telfer" userId="57d10e5ce16f5300" providerId="LiveId" clId="{F28FD7B3-AEA3-4A7C-9392-081F29554650}" dt="2019-10-19T07:26:49.193" v="491" actId="1076"/>
          <ac:picMkLst>
            <pc:docMk/>
            <pc:sldMk cId="0" sldId="653"/>
            <ac:picMk id="15362" creationId="{61E078F3-9981-4823-91F2-2A2B16848325}"/>
          </ac:picMkLst>
        </pc:picChg>
      </pc:sldChg>
      <pc:sldChg chg="addSp delSp modSp add delAnim modAnim">
        <pc:chgData name="Bruce Telfer" userId="57d10e5ce16f5300" providerId="LiveId" clId="{F28FD7B3-AEA3-4A7C-9392-081F29554650}" dt="2019-10-19T08:56:28.719" v="773" actId="1076"/>
        <pc:sldMkLst>
          <pc:docMk/>
          <pc:sldMk cId="0" sldId="654"/>
        </pc:sldMkLst>
        <pc:spChg chg="del mod">
          <ac:chgData name="Bruce Telfer" userId="57d10e5ce16f5300" providerId="LiveId" clId="{F28FD7B3-AEA3-4A7C-9392-081F29554650}" dt="2019-10-19T07:42:43.915" v="605" actId="478"/>
          <ac:spMkLst>
            <pc:docMk/>
            <pc:sldMk cId="0" sldId="654"/>
            <ac:spMk id="2" creationId="{6C01BDCC-5103-46AA-AB80-4763B014AA74}"/>
          </ac:spMkLst>
        </pc:spChg>
        <pc:spChg chg="mod">
          <ac:chgData name="Bruce Telfer" userId="57d10e5ce16f5300" providerId="LiveId" clId="{F28FD7B3-AEA3-4A7C-9392-081F29554650}" dt="2019-10-19T07:44:47.687" v="623" actId="1076"/>
          <ac:spMkLst>
            <pc:docMk/>
            <pc:sldMk cId="0" sldId="654"/>
            <ac:spMk id="3" creationId="{DF16E65D-0419-4382-BB60-50AB6A9762C6}"/>
          </ac:spMkLst>
        </pc:spChg>
        <pc:spChg chg="add mod">
          <ac:chgData name="Bruce Telfer" userId="57d10e5ce16f5300" providerId="LiveId" clId="{F28FD7B3-AEA3-4A7C-9392-081F29554650}" dt="2019-10-19T08:56:28.719" v="773" actId="1076"/>
          <ac:spMkLst>
            <pc:docMk/>
            <pc:sldMk cId="0" sldId="654"/>
            <ac:spMk id="4" creationId="{13569B3B-0C4E-4810-9130-B1471575DEA0}"/>
          </ac:spMkLst>
        </pc:spChg>
        <pc:spChg chg="mod">
          <ac:chgData name="Bruce Telfer" userId="57d10e5ce16f5300" providerId="LiveId" clId="{F28FD7B3-AEA3-4A7C-9392-081F29554650}" dt="2019-10-19T07:44:25.782" v="621" actId="207"/>
          <ac:spMkLst>
            <pc:docMk/>
            <pc:sldMk cId="0" sldId="654"/>
            <ac:spMk id="266244" creationId="{520A1B88-AE4F-4261-A32A-543DF77FAB2C}"/>
          </ac:spMkLst>
        </pc:spChg>
        <pc:spChg chg="del mod">
          <ac:chgData name="Bruce Telfer" userId="57d10e5ce16f5300" providerId="LiveId" clId="{F28FD7B3-AEA3-4A7C-9392-081F29554650}" dt="2019-10-19T07:37:28.163" v="566" actId="478"/>
          <ac:spMkLst>
            <pc:docMk/>
            <pc:sldMk cId="0" sldId="654"/>
            <ac:spMk id="266245" creationId="{88FD4519-5500-4A3E-AB6A-4EB34D7CCC28}"/>
          </ac:spMkLst>
        </pc:spChg>
        <pc:spChg chg="del mod">
          <ac:chgData name="Bruce Telfer" userId="57d10e5ce16f5300" providerId="LiveId" clId="{F28FD7B3-AEA3-4A7C-9392-081F29554650}" dt="2019-10-19T07:42:39.406" v="604" actId="478"/>
          <ac:spMkLst>
            <pc:docMk/>
            <pc:sldMk cId="0" sldId="654"/>
            <ac:spMk id="266248" creationId="{C8C8A051-B56A-442A-AD9D-C42AE825CB55}"/>
          </ac:spMkLst>
        </pc:spChg>
        <pc:picChg chg="mod">
          <ac:chgData name="Bruce Telfer" userId="57d10e5ce16f5300" providerId="LiveId" clId="{F28FD7B3-AEA3-4A7C-9392-081F29554650}" dt="2019-10-19T07:36:21.156" v="558" actId="14100"/>
          <ac:picMkLst>
            <pc:docMk/>
            <pc:sldMk cId="0" sldId="654"/>
            <ac:picMk id="16386" creationId="{C4F90A87-FF43-4113-9DA2-F1117480A2C0}"/>
          </ac:picMkLst>
        </pc:picChg>
      </pc:sldChg>
      <pc:sldChg chg="modSp add ord">
        <pc:chgData name="Bruce Telfer" userId="57d10e5ce16f5300" providerId="LiveId" clId="{F28FD7B3-AEA3-4A7C-9392-081F29554650}" dt="2019-10-19T07:23:15.615" v="456"/>
        <pc:sldMkLst>
          <pc:docMk/>
          <pc:sldMk cId="0" sldId="655"/>
        </pc:sldMkLst>
        <pc:spChg chg="mod">
          <ac:chgData name="Bruce Telfer" userId="57d10e5ce16f5300" providerId="LiveId" clId="{F28FD7B3-AEA3-4A7C-9392-081F29554650}" dt="2019-10-19T07:23:03.060" v="455" actId="255"/>
          <ac:spMkLst>
            <pc:docMk/>
            <pc:sldMk cId="0" sldId="655"/>
            <ac:spMk id="2" creationId="{240475A5-6ADA-4D6E-9B9A-69C5754DA258}"/>
          </ac:spMkLst>
        </pc:spChg>
        <pc:picChg chg="mod">
          <ac:chgData name="Bruce Telfer" userId="57d10e5ce16f5300" providerId="LiveId" clId="{F28FD7B3-AEA3-4A7C-9392-081F29554650}" dt="2019-10-19T07:21:15.252" v="437" actId="14100"/>
          <ac:picMkLst>
            <pc:docMk/>
            <pc:sldMk cId="0" sldId="655"/>
            <ac:picMk id="14338" creationId="{4469E3A1-E6BB-4AF3-94A6-B3EBC32C8369}"/>
          </ac:picMkLst>
        </pc:picChg>
      </pc:sldChg>
      <pc:sldChg chg="delSp modSp add">
        <pc:chgData name="Bruce Telfer" userId="57d10e5ce16f5300" providerId="LiveId" clId="{F28FD7B3-AEA3-4A7C-9392-081F29554650}" dt="2019-11-08T15:44:27.713" v="4781" actId="207"/>
        <pc:sldMkLst>
          <pc:docMk/>
          <pc:sldMk cId="0" sldId="661"/>
        </pc:sldMkLst>
        <pc:spChg chg="mod">
          <ac:chgData name="Bruce Telfer" userId="57d10e5ce16f5300" providerId="LiveId" clId="{F28FD7B3-AEA3-4A7C-9392-081F29554650}" dt="2019-11-08T15:42:32.434" v="4771" actId="12788"/>
          <ac:spMkLst>
            <pc:docMk/>
            <pc:sldMk cId="0" sldId="661"/>
            <ac:spMk id="2" creationId="{36F580EA-DFAD-4E88-A2BA-31A2C1A93B22}"/>
          </ac:spMkLst>
        </pc:spChg>
        <pc:spChg chg="del mod">
          <ac:chgData name="Bruce Telfer" userId="57d10e5ce16f5300" providerId="LiveId" clId="{F28FD7B3-AEA3-4A7C-9392-081F29554650}" dt="2019-11-08T15:44:07.202" v="4779" actId="478"/>
          <ac:spMkLst>
            <pc:docMk/>
            <pc:sldMk cId="0" sldId="661"/>
            <ac:spMk id="3" creationId="{81826D36-7E13-49A4-9432-04D1ADB1D505}"/>
          </ac:spMkLst>
        </pc:spChg>
        <pc:spChg chg="mod">
          <ac:chgData name="Bruce Telfer" userId="57d10e5ce16f5300" providerId="LiveId" clId="{F28FD7B3-AEA3-4A7C-9392-081F29554650}" dt="2019-11-08T15:44:27.713" v="4781" actId="207"/>
          <ac:spMkLst>
            <pc:docMk/>
            <pc:sldMk cId="0" sldId="661"/>
            <ac:spMk id="160771" creationId="{39CB1807-80D7-48D0-9065-BF741B15D4F7}"/>
          </ac:spMkLst>
        </pc:spChg>
        <pc:spChg chg="mod">
          <ac:chgData name="Bruce Telfer" userId="57d10e5ce16f5300" providerId="LiveId" clId="{F28FD7B3-AEA3-4A7C-9392-081F29554650}" dt="2019-10-19T10:30:53.812" v="830" actId="114"/>
          <ac:spMkLst>
            <pc:docMk/>
            <pc:sldMk cId="0" sldId="661"/>
            <ac:spMk id="160772" creationId="{B8625EC1-F71A-4042-AA22-21F7BE8E8402}"/>
          </ac:spMkLst>
        </pc:spChg>
        <pc:picChg chg="mod">
          <ac:chgData name="Bruce Telfer" userId="57d10e5ce16f5300" providerId="LiveId" clId="{F28FD7B3-AEA3-4A7C-9392-081F29554650}" dt="2019-10-19T10:25:00.935" v="784" actId="14100"/>
          <ac:picMkLst>
            <pc:docMk/>
            <pc:sldMk cId="0" sldId="661"/>
            <ac:picMk id="17410" creationId="{8764028E-FF99-4C49-80AF-846475D8FFDA}"/>
          </ac:picMkLst>
        </pc:picChg>
      </pc:sldChg>
      <pc:sldChg chg="modSp add">
        <pc:chgData name="Bruce Telfer" userId="57d10e5ce16f5300" providerId="LiveId" clId="{F28FD7B3-AEA3-4A7C-9392-081F29554650}" dt="2019-11-09T10:02:48.993" v="5694" actId="20577"/>
        <pc:sldMkLst>
          <pc:docMk/>
          <pc:sldMk cId="0" sldId="683"/>
        </pc:sldMkLst>
        <pc:spChg chg="mod">
          <ac:chgData name="Bruce Telfer" userId="57d10e5ce16f5300" providerId="LiveId" clId="{F28FD7B3-AEA3-4A7C-9392-081F29554650}" dt="2019-11-09T10:02:48.993" v="5694" actId="20577"/>
          <ac:spMkLst>
            <pc:docMk/>
            <pc:sldMk cId="0" sldId="683"/>
            <ac:spMk id="82946" creationId="{AFDC1035-24D5-49AC-A909-FFF4ECC8CBDC}"/>
          </ac:spMkLst>
        </pc:spChg>
        <pc:spChg chg="mod">
          <ac:chgData name="Bruce Telfer" userId="57d10e5ce16f5300" providerId="LiveId" clId="{F28FD7B3-AEA3-4A7C-9392-081F29554650}" dt="2019-10-21T16:27:59.008" v="3150" actId="1076"/>
          <ac:spMkLst>
            <pc:docMk/>
            <pc:sldMk cId="0" sldId="683"/>
            <ac:spMk id="82948" creationId="{A19B0E0B-3DE4-4595-ADA8-6A146771F9B9}"/>
          </ac:spMkLst>
        </pc:spChg>
        <pc:picChg chg="mod">
          <ac:chgData name="Bruce Telfer" userId="57d10e5ce16f5300" providerId="LiveId" clId="{F28FD7B3-AEA3-4A7C-9392-081F29554650}" dt="2019-10-21T16:24:49.030" v="3131" actId="1076"/>
          <ac:picMkLst>
            <pc:docMk/>
            <pc:sldMk cId="0" sldId="683"/>
            <ac:picMk id="82947" creationId="{B7F63A19-3B2B-4F46-A5D3-6DF8ED474434}"/>
          </ac:picMkLst>
        </pc:picChg>
      </pc:sldChg>
      <pc:sldChg chg="delSp modSp modAnim">
        <pc:chgData name="Bruce Telfer" userId="57d10e5ce16f5300" providerId="LiveId" clId="{F28FD7B3-AEA3-4A7C-9392-081F29554650}" dt="2019-10-19T06:31:28.068" v="153" actId="12788"/>
        <pc:sldMkLst>
          <pc:docMk/>
          <pc:sldMk cId="0" sldId="715"/>
        </pc:sldMkLst>
        <pc:spChg chg="mod">
          <ac:chgData name="Bruce Telfer" userId="57d10e5ce16f5300" providerId="LiveId" clId="{F28FD7B3-AEA3-4A7C-9392-081F29554650}" dt="2019-10-19T06:29:59.489" v="136" actId="255"/>
          <ac:spMkLst>
            <pc:docMk/>
            <pc:sldMk cId="0" sldId="715"/>
            <ac:spMk id="45060" creationId="{92C31450-1BE9-4E4A-B234-828E776C22D7}"/>
          </ac:spMkLst>
        </pc:spChg>
        <pc:spChg chg="del">
          <ac:chgData name="Bruce Telfer" userId="57d10e5ce16f5300" providerId="LiveId" clId="{F28FD7B3-AEA3-4A7C-9392-081F29554650}" dt="2019-10-19T06:27:36.301" v="99" actId="478"/>
          <ac:spMkLst>
            <pc:docMk/>
            <pc:sldMk cId="0" sldId="715"/>
            <ac:spMk id="128011" creationId="{E7634285-533D-4CBF-BC92-FC491603B484}"/>
          </ac:spMkLst>
        </pc:spChg>
        <pc:spChg chg="mod">
          <ac:chgData name="Bruce Telfer" userId="57d10e5ce16f5300" providerId="LiveId" clId="{F28FD7B3-AEA3-4A7C-9392-081F29554650}" dt="2019-10-19T06:31:28.068" v="153" actId="12788"/>
          <ac:spMkLst>
            <pc:docMk/>
            <pc:sldMk cId="0" sldId="715"/>
            <ac:spMk id="128014" creationId="{F55B1251-2D7A-410F-80EF-6350BBA22330}"/>
          </ac:spMkLst>
        </pc:spChg>
      </pc:sldChg>
      <pc:sldChg chg="modSp add">
        <pc:chgData name="Bruce Telfer" userId="57d10e5ce16f5300" providerId="LiveId" clId="{F28FD7B3-AEA3-4A7C-9392-081F29554650}" dt="2019-10-19T11:05:58.481" v="959" actId="1076"/>
        <pc:sldMkLst>
          <pc:docMk/>
          <pc:sldMk cId="0" sldId="719"/>
        </pc:sldMkLst>
        <pc:spChg chg="mod">
          <ac:chgData name="Bruce Telfer" userId="57d10e5ce16f5300" providerId="LiveId" clId="{F28FD7B3-AEA3-4A7C-9392-081F29554650}" dt="2019-10-19T11:05:58.481" v="959" actId="1076"/>
          <ac:spMkLst>
            <pc:docMk/>
            <pc:sldMk cId="0" sldId="719"/>
            <ac:spMk id="3" creationId="{A3ABF44F-0D1B-4C5B-960D-9E295BBCFD7A}"/>
          </ac:spMkLst>
        </pc:spChg>
        <pc:picChg chg="mod">
          <ac:chgData name="Bruce Telfer" userId="57d10e5ce16f5300" providerId="LiveId" clId="{F28FD7B3-AEA3-4A7C-9392-081F29554650}" dt="2019-10-19T11:04:09.561" v="948" actId="14100"/>
          <ac:picMkLst>
            <pc:docMk/>
            <pc:sldMk cId="0" sldId="719"/>
            <ac:picMk id="33794" creationId="{04690506-00B5-4E10-95C1-49D8BE5111B3}"/>
          </ac:picMkLst>
        </pc:picChg>
      </pc:sldChg>
      <pc:sldChg chg="delSp modSp add delAnim">
        <pc:chgData name="Bruce Telfer" userId="57d10e5ce16f5300" providerId="LiveId" clId="{F28FD7B3-AEA3-4A7C-9392-081F29554650}" dt="2019-10-21T17:57:20.848" v="4096" actId="1076"/>
        <pc:sldMkLst>
          <pc:docMk/>
          <pc:sldMk cId="0" sldId="779"/>
        </pc:sldMkLst>
        <pc:spChg chg="mod">
          <ac:chgData name="Bruce Telfer" userId="57d10e5ce16f5300" providerId="LiveId" clId="{F28FD7B3-AEA3-4A7C-9392-081F29554650}" dt="2019-10-21T17:57:10.450" v="4095" actId="20577"/>
          <ac:spMkLst>
            <pc:docMk/>
            <pc:sldMk cId="0" sldId="779"/>
            <ac:spMk id="2" creationId="{7E14E18B-C495-455C-9A81-6FBF77792433}"/>
          </ac:spMkLst>
        </pc:spChg>
        <pc:spChg chg="del mod">
          <ac:chgData name="Bruce Telfer" userId="57d10e5ce16f5300" providerId="LiveId" clId="{F28FD7B3-AEA3-4A7C-9392-081F29554650}" dt="2019-10-21T17:56:27.189" v="4074" actId="478"/>
          <ac:spMkLst>
            <pc:docMk/>
            <pc:sldMk cId="0" sldId="779"/>
            <ac:spMk id="3" creationId="{DE319334-23D6-4E81-BADF-E67BFA0E4284}"/>
          </ac:spMkLst>
        </pc:spChg>
        <pc:spChg chg="mod">
          <ac:chgData name="Bruce Telfer" userId="57d10e5ce16f5300" providerId="LiveId" clId="{F28FD7B3-AEA3-4A7C-9392-081F29554650}" dt="2019-10-21T17:57:20.848" v="4096" actId="1076"/>
          <ac:spMkLst>
            <pc:docMk/>
            <pc:sldMk cId="0" sldId="779"/>
            <ac:spMk id="356355" creationId="{B2C0DF6B-8983-400B-A487-368CE8C34181}"/>
          </ac:spMkLst>
        </pc:spChg>
        <pc:picChg chg="mod">
          <ac:chgData name="Bruce Telfer" userId="57d10e5ce16f5300" providerId="LiveId" clId="{F28FD7B3-AEA3-4A7C-9392-081F29554650}" dt="2019-10-21T17:54:30.819" v="4061" actId="14100"/>
          <ac:picMkLst>
            <pc:docMk/>
            <pc:sldMk cId="0" sldId="779"/>
            <ac:picMk id="107522" creationId="{57D360EB-E222-4232-B712-C8AB21302CC4}"/>
          </ac:picMkLst>
        </pc:picChg>
      </pc:sldChg>
      <pc:sldChg chg="addSp delSp modSp add ord">
        <pc:chgData name="Bruce Telfer" userId="57d10e5ce16f5300" providerId="LiveId" clId="{F28FD7B3-AEA3-4A7C-9392-081F29554650}" dt="2019-11-09T07:42:27.326" v="5638"/>
        <pc:sldMkLst>
          <pc:docMk/>
          <pc:sldMk cId="0" sldId="782"/>
        </pc:sldMkLst>
        <pc:spChg chg="mod">
          <ac:chgData name="Bruce Telfer" userId="57d10e5ce16f5300" providerId="LiveId" clId="{F28FD7B3-AEA3-4A7C-9392-081F29554650}" dt="2019-10-20T18:04:45.133" v="2250" actId="255"/>
          <ac:spMkLst>
            <pc:docMk/>
            <pc:sldMk cId="0" sldId="782"/>
            <ac:spMk id="2" creationId="{46B7744D-6A08-4FC4-BF7B-3606B6918182}"/>
          </ac:spMkLst>
        </pc:spChg>
        <pc:spChg chg="del mod">
          <ac:chgData name="Bruce Telfer" userId="57d10e5ce16f5300" providerId="LiveId" clId="{F28FD7B3-AEA3-4A7C-9392-081F29554650}" dt="2019-10-20T18:00:52.680" v="2154" actId="478"/>
          <ac:spMkLst>
            <pc:docMk/>
            <pc:sldMk cId="0" sldId="782"/>
            <ac:spMk id="3" creationId="{87B0A1C9-6DB3-4B8D-809D-8719397455C5}"/>
          </ac:spMkLst>
        </pc:spChg>
        <pc:spChg chg="add mod">
          <ac:chgData name="Bruce Telfer" userId="57d10e5ce16f5300" providerId="LiveId" clId="{F28FD7B3-AEA3-4A7C-9392-081F29554650}" dt="2019-10-20T18:02:34.035" v="2243" actId="14838"/>
          <ac:spMkLst>
            <pc:docMk/>
            <pc:sldMk cId="0" sldId="782"/>
            <ac:spMk id="4" creationId="{98C6FB3B-061F-4718-94EB-C88925142334}"/>
          </ac:spMkLst>
        </pc:spChg>
        <pc:picChg chg="mod">
          <ac:chgData name="Bruce Telfer" userId="57d10e5ce16f5300" providerId="LiveId" clId="{F28FD7B3-AEA3-4A7C-9392-081F29554650}" dt="2019-10-20T17:59:33.312" v="2146" actId="14100"/>
          <ac:picMkLst>
            <pc:docMk/>
            <pc:sldMk cId="0" sldId="782"/>
            <ac:picMk id="53250" creationId="{8BC7DA23-EB25-4D85-8560-60004E0D858B}"/>
          </ac:picMkLst>
        </pc:picChg>
      </pc:sldChg>
      <pc:sldChg chg="addSp delSp modSp add">
        <pc:chgData name="Bruce Telfer" userId="57d10e5ce16f5300" providerId="LiveId" clId="{F28FD7B3-AEA3-4A7C-9392-081F29554650}" dt="2019-10-19T17:33:11.806" v="1860" actId="478"/>
        <pc:sldMkLst>
          <pc:docMk/>
          <pc:sldMk cId="0" sldId="787"/>
        </pc:sldMkLst>
        <pc:spChg chg="mod">
          <ac:chgData name="Bruce Telfer" userId="57d10e5ce16f5300" providerId="LiveId" clId="{F28FD7B3-AEA3-4A7C-9392-081F29554650}" dt="2019-10-19T17:32:32.994" v="1858" actId="1076"/>
          <ac:spMkLst>
            <pc:docMk/>
            <pc:sldMk cId="0" sldId="787"/>
            <ac:spMk id="350213" creationId="{4A088B70-FE56-475C-B8AC-D6035984FA3B}"/>
          </ac:spMkLst>
        </pc:spChg>
        <pc:picChg chg="add del">
          <ac:chgData name="Bruce Telfer" userId="57d10e5ce16f5300" providerId="LiveId" clId="{F28FD7B3-AEA3-4A7C-9392-081F29554650}" dt="2019-10-19T17:33:11.806" v="1860" actId="478"/>
          <ac:picMkLst>
            <pc:docMk/>
            <pc:sldMk cId="0" sldId="787"/>
            <ac:picMk id="4" creationId="{B7B45801-B1D0-447B-B57A-3F9E79E5B5A1}"/>
          </ac:picMkLst>
        </pc:picChg>
        <pc:picChg chg="mod">
          <ac:chgData name="Bruce Telfer" userId="57d10e5ce16f5300" providerId="LiveId" clId="{F28FD7B3-AEA3-4A7C-9392-081F29554650}" dt="2019-10-19T17:31:08.869" v="1802" actId="14100"/>
          <ac:picMkLst>
            <pc:docMk/>
            <pc:sldMk cId="0" sldId="787"/>
            <ac:picMk id="30722" creationId="{A9692D21-9555-4123-9E17-E6D7C9718B70}"/>
          </ac:picMkLst>
        </pc:picChg>
      </pc:sldChg>
      <pc:sldChg chg="delSp modSp add del">
        <pc:chgData name="Bruce Telfer" userId="57d10e5ce16f5300" providerId="LiveId" clId="{F28FD7B3-AEA3-4A7C-9392-081F29554650}" dt="2019-10-21T14:43:58.516" v="3109" actId="2696"/>
        <pc:sldMkLst>
          <pc:docMk/>
          <pc:sldMk cId="0" sldId="788"/>
        </pc:sldMkLst>
        <pc:spChg chg="del">
          <ac:chgData name="Bruce Telfer" userId="57d10e5ce16f5300" providerId="LiveId" clId="{F28FD7B3-AEA3-4A7C-9392-081F29554650}" dt="2019-10-21T12:55:19.674" v="2766" actId="478"/>
          <ac:spMkLst>
            <pc:docMk/>
            <pc:sldMk cId="0" sldId="788"/>
            <ac:spMk id="2" creationId="{F2F3310F-08C1-4231-ABC0-528C61913C2C}"/>
          </ac:spMkLst>
        </pc:spChg>
        <pc:picChg chg="mod">
          <ac:chgData name="Bruce Telfer" userId="57d10e5ce16f5300" providerId="LiveId" clId="{F28FD7B3-AEA3-4A7C-9392-081F29554650}" dt="2019-10-21T12:55:13.325" v="2765" actId="14100"/>
          <ac:picMkLst>
            <pc:docMk/>
            <pc:sldMk cId="0" sldId="788"/>
            <ac:picMk id="94210" creationId="{341072AA-181A-48F2-BE3D-183D44916989}"/>
          </ac:picMkLst>
        </pc:picChg>
      </pc:sldChg>
      <pc:sldChg chg="addSp delSp modSp add delAnim">
        <pc:chgData name="Bruce Telfer" userId="57d10e5ce16f5300" providerId="LiveId" clId="{F28FD7B3-AEA3-4A7C-9392-081F29554650}" dt="2019-11-08T16:19:32.267" v="5235" actId="12788"/>
        <pc:sldMkLst>
          <pc:docMk/>
          <pc:sldMk cId="0" sldId="791"/>
        </pc:sldMkLst>
        <pc:spChg chg="add mod">
          <ac:chgData name="Bruce Telfer" userId="57d10e5ce16f5300" providerId="LiveId" clId="{F28FD7B3-AEA3-4A7C-9392-081F29554650}" dt="2019-11-08T16:19:32.267" v="5235" actId="12788"/>
          <ac:spMkLst>
            <pc:docMk/>
            <pc:sldMk cId="0" sldId="791"/>
            <ac:spMk id="2" creationId="{DC9CADC8-6D41-46FF-8243-F88ED1D07EE0}"/>
          </ac:spMkLst>
        </pc:spChg>
        <pc:spChg chg="del">
          <ac:chgData name="Bruce Telfer" userId="57d10e5ce16f5300" providerId="LiveId" clId="{F28FD7B3-AEA3-4A7C-9392-081F29554650}" dt="2019-10-21T14:07:37.720" v="2880" actId="478"/>
          <ac:spMkLst>
            <pc:docMk/>
            <pc:sldMk cId="0" sldId="791"/>
            <ac:spMk id="2" creationId="{F134EAD2-ACD9-43D5-8A4A-B05859F7E526}"/>
          </ac:spMkLst>
        </pc:spChg>
        <pc:spChg chg="del">
          <ac:chgData name="Bruce Telfer" userId="57d10e5ce16f5300" providerId="LiveId" clId="{F28FD7B3-AEA3-4A7C-9392-081F29554650}" dt="2019-10-21T14:07:42.180" v="2881" actId="478"/>
          <ac:spMkLst>
            <pc:docMk/>
            <pc:sldMk cId="0" sldId="791"/>
            <ac:spMk id="3" creationId="{0DEC5E51-D3C2-4BF9-827E-50FAEC7F1E94}"/>
          </ac:spMkLst>
        </pc:spChg>
        <pc:picChg chg="mod">
          <ac:chgData name="Bruce Telfer" userId="57d10e5ce16f5300" providerId="LiveId" clId="{F28FD7B3-AEA3-4A7C-9392-081F29554650}" dt="2019-10-21T14:08:11.123" v="2885" actId="14100"/>
          <ac:picMkLst>
            <pc:docMk/>
            <pc:sldMk cId="0" sldId="791"/>
            <ac:picMk id="55298" creationId="{F37FDB0F-6E2F-42B6-A73E-B40FA3965CBC}"/>
          </ac:picMkLst>
        </pc:picChg>
      </pc:sldChg>
      <pc:sldChg chg="modSp add">
        <pc:chgData name="Bruce Telfer" userId="57d10e5ce16f5300" providerId="LiveId" clId="{F28FD7B3-AEA3-4A7C-9392-081F29554650}" dt="2019-10-19T17:02:37.473" v="1506" actId="14838"/>
        <pc:sldMkLst>
          <pc:docMk/>
          <pc:sldMk cId="0" sldId="793"/>
        </pc:sldMkLst>
        <pc:spChg chg="mod">
          <ac:chgData name="Bruce Telfer" userId="57d10e5ce16f5300" providerId="LiveId" clId="{F28FD7B3-AEA3-4A7C-9392-081F29554650}" dt="2019-10-19T17:02:37.473" v="1506" actId="14838"/>
          <ac:spMkLst>
            <pc:docMk/>
            <pc:sldMk cId="0" sldId="793"/>
            <ac:spMk id="19460" creationId="{0FE47F75-0F41-4411-A571-E8EDAD24B0AA}"/>
          </ac:spMkLst>
        </pc:spChg>
        <pc:picChg chg="mod">
          <ac:chgData name="Bruce Telfer" userId="57d10e5ce16f5300" providerId="LiveId" clId="{F28FD7B3-AEA3-4A7C-9392-081F29554650}" dt="2019-10-19T16:59:30.437" v="1426" actId="1076"/>
          <ac:picMkLst>
            <pc:docMk/>
            <pc:sldMk cId="0" sldId="793"/>
            <ac:picMk id="10242" creationId="{8EDB1E66-2A35-4E22-9A5A-F890673DF0F5}"/>
          </ac:picMkLst>
        </pc:picChg>
        <pc:picChg chg="mod">
          <ac:chgData name="Bruce Telfer" userId="57d10e5ce16f5300" providerId="LiveId" clId="{F28FD7B3-AEA3-4A7C-9392-081F29554650}" dt="2019-10-19T16:59:42.121" v="1429" actId="14100"/>
          <ac:picMkLst>
            <pc:docMk/>
            <pc:sldMk cId="0" sldId="793"/>
            <ac:picMk id="10243" creationId="{7CEEC6D2-5AF0-439F-9274-7D7EC9A1C068}"/>
          </ac:picMkLst>
        </pc:picChg>
      </pc:sldChg>
      <pc:sldChg chg="delSp modSp add delAnim">
        <pc:chgData name="Bruce Telfer" userId="57d10e5ce16f5300" providerId="LiveId" clId="{F28FD7B3-AEA3-4A7C-9392-081F29554650}" dt="2019-10-21T21:20:59.059" v="4647" actId="207"/>
        <pc:sldMkLst>
          <pc:docMk/>
          <pc:sldMk cId="0" sldId="799"/>
        </pc:sldMkLst>
        <pc:spChg chg="del">
          <ac:chgData name="Bruce Telfer" userId="57d10e5ce16f5300" providerId="LiveId" clId="{F28FD7B3-AEA3-4A7C-9392-081F29554650}" dt="2019-10-21T21:18:14.292" v="4633" actId="478"/>
          <ac:spMkLst>
            <pc:docMk/>
            <pc:sldMk cId="0" sldId="799"/>
            <ac:spMk id="2" creationId="{8E84CF26-DF24-4928-A8BB-408E7B062855}"/>
          </ac:spMkLst>
        </pc:spChg>
        <pc:spChg chg="mod">
          <ac:chgData name="Bruce Telfer" userId="57d10e5ce16f5300" providerId="LiveId" clId="{F28FD7B3-AEA3-4A7C-9392-081F29554650}" dt="2019-10-21T21:20:59.059" v="4647" actId="207"/>
          <ac:spMkLst>
            <pc:docMk/>
            <pc:sldMk cId="0" sldId="799"/>
            <ac:spMk id="307205" creationId="{806423E0-624C-433F-98D4-909B192C64E0}"/>
          </ac:spMkLst>
        </pc:spChg>
        <pc:picChg chg="mod">
          <ac:chgData name="Bruce Telfer" userId="57d10e5ce16f5300" providerId="LiveId" clId="{F28FD7B3-AEA3-4A7C-9392-081F29554650}" dt="2019-10-21T21:19:56.226" v="4643" actId="14100"/>
          <ac:picMkLst>
            <pc:docMk/>
            <pc:sldMk cId="0" sldId="799"/>
            <ac:picMk id="54274" creationId="{468A7943-B4F3-4608-B41B-56651C554D87}"/>
          </ac:picMkLst>
        </pc:picChg>
      </pc:sldChg>
      <pc:sldChg chg="modSp add">
        <pc:chgData name="Bruce Telfer" userId="57d10e5ce16f5300" providerId="LiveId" clId="{F28FD7B3-AEA3-4A7C-9392-081F29554650}" dt="2019-10-21T17:18:41.129" v="3764" actId="1076"/>
        <pc:sldMkLst>
          <pc:docMk/>
          <pc:sldMk cId="0" sldId="801"/>
        </pc:sldMkLst>
        <pc:spChg chg="mod">
          <ac:chgData name="Bruce Telfer" userId="57d10e5ce16f5300" providerId="LiveId" clId="{F28FD7B3-AEA3-4A7C-9392-081F29554650}" dt="2019-10-21T17:18:41.129" v="3764" actId="1076"/>
          <ac:spMkLst>
            <pc:docMk/>
            <pc:sldMk cId="0" sldId="801"/>
            <ac:spMk id="97283" creationId="{0B962F0D-0212-4C8E-82B7-1D3F31B3A8EE}"/>
          </ac:spMkLst>
        </pc:spChg>
        <pc:spChg chg="mod">
          <ac:chgData name="Bruce Telfer" userId="57d10e5ce16f5300" providerId="LiveId" clId="{F28FD7B3-AEA3-4A7C-9392-081F29554650}" dt="2019-10-21T17:17:40.229" v="3758" actId="14100"/>
          <ac:spMkLst>
            <pc:docMk/>
            <pc:sldMk cId="0" sldId="801"/>
            <ac:spMk id="97284" creationId="{541B0B6E-BD4D-4A68-B137-6D1B74547B04}"/>
          </ac:spMkLst>
        </pc:spChg>
        <pc:picChg chg="mod">
          <ac:chgData name="Bruce Telfer" userId="57d10e5ce16f5300" providerId="LiveId" clId="{F28FD7B3-AEA3-4A7C-9392-081F29554650}" dt="2019-10-21T17:17:30.773" v="3757" actId="14100"/>
          <ac:picMkLst>
            <pc:docMk/>
            <pc:sldMk cId="0" sldId="801"/>
            <ac:picMk id="97282" creationId="{8F4A40F3-D693-466B-9DD4-1C7192D566A8}"/>
          </ac:picMkLst>
        </pc:picChg>
      </pc:sldChg>
      <pc:sldChg chg="modSp add">
        <pc:chgData name="Bruce Telfer" userId="57d10e5ce16f5300" providerId="LiveId" clId="{F28FD7B3-AEA3-4A7C-9392-081F29554650}" dt="2019-10-21T17:05:04.245" v="3554" actId="12788"/>
        <pc:sldMkLst>
          <pc:docMk/>
          <pc:sldMk cId="0" sldId="802"/>
        </pc:sldMkLst>
        <pc:spChg chg="mod">
          <ac:chgData name="Bruce Telfer" userId="57d10e5ce16f5300" providerId="LiveId" clId="{F28FD7B3-AEA3-4A7C-9392-081F29554650}" dt="2019-10-21T17:05:04.245" v="3554" actId="12788"/>
          <ac:spMkLst>
            <pc:docMk/>
            <pc:sldMk cId="0" sldId="802"/>
            <ac:spMk id="2" creationId="{2F780A47-1A35-46A0-88A8-2739A89830DC}"/>
          </ac:spMkLst>
        </pc:spChg>
        <pc:picChg chg="mod">
          <ac:chgData name="Bruce Telfer" userId="57d10e5ce16f5300" providerId="LiveId" clId="{F28FD7B3-AEA3-4A7C-9392-081F29554650}" dt="2019-10-21T17:03:48.874" v="3549" actId="14100"/>
          <ac:picMkLst>
            <pc:docMk/>
            <pc:sldMk cId="0" sldId="802"/>
            <ac:picMk id="95234" creationId="{CA6C684B-9BE5-4105-8E3D-30F3E6C26DFE}"/>
          </ac:picMkLst>
        </pc:picChg>
      </pc:sldChg>
      <pc:sldChg chg="delSp modSp add modAnim">
        <pc:chgData name="Bruce Telfer" userId="57d10e5ce16f5300" providerId="LiveId" clId="{F28FD7B3-AEA3-4A7C-9392-081F29554650}" dt="2019-10-21T17:37:42.729" v="3977" actId="313"/>
        <pc:sldMkLst>
          <pc:docMk/>
          <pc:sldMk cId="0" sldId="804"/>
        </pc:sldMkLst>
        <pc:spChg chg="del">
          <ac:chgData name="Bruce Telfer" userId="57d10e5ce16f5300" providerId="LiveId" clId="{F28FD7B3-AEA3-4A7C-9392-081F29554650}" dt="2019-10-21T17:34:31.984" v="3923" actId="478"/>
          <ac:spMkLst>
            <pc:docMk/>
            <pc:sldMk cId="0" sldId="804"/>
            <ac:spMk id="6" creationId="{02D8E5DB-CE27-408F-98FA-B18F47663AD7}"/>
          </ac:spMkLst>
        </pc:spChg>
        <pc:spChg chg="mod">
          <ac:chgData name="Bruce Telfer" userId="57d10e5ce16f5300" providerId="LiveId" clId="{F28FD7B3-AEA3-4A7C-9392-081F29554650}" dt="2019-10-21T17:36:30.547" v="3967" actId="6549"/>
          <ac:spMkLst>
            <pc:docMk/>
            <pc:sldMk cId="0" sldId="804"/>
            <ac:spMk id="99330" creationId="{68B5885F-DE02-46EB-8074-03183C9440A7}"/>
          </ac:spMkLst>
        </pc:spChg>
        <pc:spChg chg="mod">
          <ac:chgData name="Bruce Telfer" userId="57d10e5ce16f5300" providerId="LiveId" clId="{F28FD7B3-AEA3-4A7C-9392-081F29554650}" dt="2019-10-21T17:37:24.191" v="3975" actId="1076"/>
          <ac:spMkLst>
            <pc:docMk/>
            <pc:sldMk cId="0" sldId="804"/>
            <ac:spMk id="99332" creationId="{44106879-73C2-405D-A17B-7195ED52E41E}"/>
          </ac:spMkLst>
        </pc:spChg>
        <pc:spChg chg="mod">
          <ac:chgData name="Bruce Telfer" userId="57d10e5ce16f5300" providerId="LiveId" clId="{F28FD7B3-AEA3-4A7C-9392-081F29554650}" dt="2019-10-21T17:37:42.729" v="3977" actId="313"/>
          <ac:spMkLst>
            <pc:docMk/>
            <pc:sldMk cId="0" sldId="804"/>
            <ac:spMk id="99333" creationId="{1CF34F8D-1A4A-46E5-AF7D-163C2083BD10}"/>
          </ac:spMkLst>
        </pc:spChg>
        <pc:picChg chg="mod">
          <ac:chgData name="Bruce Telfer" userId="57d10e5ce16f5300" providerId="LiveId" clId="{F28FD7B3-AEA3-4A7C-9392-081F29554650}" dt="2019-10-21T17:32:20.532" v="3916" actId="167"/>
          <ac:picMkLst>
            <pc:docMk/>
            <pc:sldMk cId="0" sldId="804"/>
            <ac:picMk id="99331" creationId="{8FA05462-201D-438E-BE0E-C53835E2E29F}"/>
          </ac:picMkLst>
        </pc:picChg>
      </pc:sldChg>
      <pc:sldChg chg="delSp modSp add">
        <pc:chgData name="Bruce Telfer" userId="57d10e5ce16f5300" providerId="LiveId" clId="{F28FD7B3-AEA3-4A7C-9392-081F29554650}" dt="2019-10-21T17:22:30.499" v="3783" actId="478"/>
        <pc:sldMkLst>
          <pc:docMk/>
          <pc:sldMk cId="0" sldId="805"/>
        </pc:sldMkLst>
        <pc:spChg chg="del">
          <ac:chgData name="Bruce Telfer" userId="57d10e5ce16f5300" providerId="LiveId" clId="{F28FD7B3-AEA3-4A7C-9392-081F29554650}" dt="2019-10-21T17:22:30.499" v="3783" actId="478"/>
          <ac:spMkLst>
            <pc:docMk/>
            <pc:sldMk cId="0" sldId="805"/>
            <ac:spMk id="2" creationId="{E378C44D-8078-4BA2-9807-2D7B8AC2F728}"/>
          </ac:spMkLst>
        </pc:spChg>
        <pc:spChg chg="mod">
          <ac:chgData name="Bruce Telfer" userId="57d10e5ce16f5300" providerId="LiveId" clId="{F28FD7B3-AEA3-4A7C-9392-081F29554650}" dt="2019-10-21T17:22:06.038" v="3781" actId="313"/>
          <ac:spMkLst>
            <pc:docMk/>
            <pc:sldMk cId="0" sldId="805"/>
            <ac:spMk id="98308" creationId="{298BE552-1DFB-45B8-876F-6F470719B59F}"/>
          </ac:spMkLst>
        </pc:spChg>
        <pc:picChg chg="mod">
          <ac:chgData name="Bruce Telfer" userId="57d10e5ce16f5300" providerId="LiveId" clId="{F28FD7B3-AEA3-4A7C-9392-081F29554650}" dt="2019-10-21T17:20:24.971" v="3768" actId="14100"/>
          <ac:picMkLst>
            <pc:docMk/>
            <pc:sldMk cId="0" sldId="805"/>
            <ac:picMk id="98306" creationId="{6D6389DD-2C74-49ED-A2C9-D04BD740E002}"/>
          </ac:picMkLst>
        </pc:picChg>
      </pc:sldChg>
      <pc:sldChg chg="modSp add modAnim">
        <pc:chgData name="Bruce Telfer" userId="57d10e5ce16f5300" providerId="LiveId" clId="{F28FD7B3-AEA3-4A7C-9392-081F29554650}" dt="2019-10-21T17:49:25.852" v="4058" actId="20577"/>
        <pc:sldMkLst>
          <pc:docMk/>
          <pc:sldMk cId="0" sldId="806"/>
        </pc:sldMkLst>
        <pc:spChg chg="mod">
          <ac:chgData name="Bruce Telfer" userId="57d10e5ce16f5300" providerId="LiveId" clId="{F28FD7B3-AEA3-4A7C-9392-081F29554650}" dt="2019-10-21T17:49:25.852" v="4058" actId="20577"/>
          <ac:spMkLst>
            <pc:docMk/>
            <pc:sldMk cId="0" sldId="806"/>
            <ac:spMk id="2" creationId="{B7A05F71-2CEC-4AD4-A1BF-9E1AB0C76DDD}"/>
          </ac:spMkLst>
        </pc:spChg>
        <pc:spChg chg="mod">
          <ac:chgData name="Bruce Telfer" userId="57d10e5ce16f5300" providerId="LiveId" clId="{F28FD7B3-AEA3-4A7C-9392-081F29554650}" dt="2019-10-21T17:47:11.133" v="3993" actId="12788"/>
          <ac:spMkLst>
            <pc:docMk/>
            <pc:sldMk cId="0" sldId="806"/>
            <ac:spMk id="102404" creationId="{ED85A7E6-A319-413F-90DA-2AAA3A737874}"/>
          </ac:spMkLst>
        </pc:spChg>
        <pc:picChg chg="mod">
          <ac:chgData name="Bruce Telfer" userId="57d10e5ce16f5300" providerId="LiveId" clId="{F28FD7B3-AEA3-4A7C-9392-081F29554650}" dt="2019-10-21T17:46:20.414" v="3987" actId="14100"/>
          <ac:picMkLst>
            <pc:docMk/>
            <pc:sldMk cId="0" sldId="806"/>
            <ac:picMk id="102402" creationId="{F0656C9E-DD48-4272-B1C5-F8699E7EC6B2}"/>
          </ac:picMkLst>
        </pc:picChg>
      </pc:sldChg>
      <pc:sldChg chg="modSp add">
        <pc:chgData name="Bruce Telfer" userId="57d10e5ce16f5300" providerId="LiveId" clId="{F28FD7B3-AEA3-4A7C-9392-081F29554650}" dt="2019-10-21T17:44:19.092" v="3983" actId="14838"/>
        <pc:sldMkLst>
          <pc:docMk/>
          <pc:sldMk cId="0" sldId="807"/>
        </pc:sldMkLst>
        <pc:spChg chg="mod">
          <ac:chgData name="Bruce Telfer" userId="57d10e5ce16f5300" providerId="LiveId" clId="{F28FD7B3-AEA3-4A7C-9392-081F29554650}" dt="2019-10-21T17:44:19.092" v="3983" actId="14838"/>
          <ac:spMkLst>
            <pc:docMk/>
            <pc:sldMk cId="0" sldId="807"/>
            <ac:spMk id="3" creationId="{14C01F6E-4AE6-4B8E-AA98-48E9FF45EFD4}"/>
          </ac:spMkLst>
        </pc:spChg>
        <pc:picChg chg="mod">
          <ac:chgData name="Bruce Telfer" userId="57d10e5ce16f5300" providerId="LiveId" clId="{F28FD7B3-AEA3-4A7C-9392-081F29554650}" dt="2019-10-21T17:43:40.145" v="3980" actId="14100"/>
          <ac:picMkLst>
            <pc:docMk/>
            <pc:sldMk cId="0" sldId="807"/>
            <ac:picMk id="101378" creationId="{990DA2F9-BDDC-46CF-A339-77F1148C9B3A}"/>
          </ac:picMkLst>
        </pc:picChg>
      </pc:sldChg>
      <pc:sldChg chg="modSp add">
        <pc:chgData name="Bruce Telfer" userId="57d10e5ce16f5300" providerId="LiveId" clId="{F28FD7B3-AEA3-4A7C-9392-081F29554650}" dt="2019-10-21T17:27:58.889" v="3840" actId="12788"/>
        <pc:sldMkLst>
          <pc:docMk/>
          <pc:sldMk cId="0" sldId="811"/>
        </pc:sldMkLst>
        <pc:spChg chg="mod">
          <ac:chgData name="Bruce Telfer" userId="57d10e5ce16f5300" providerId="LiveId" clId="{F28FD7B3-AEA3-4A7C-9392-081F29554650}" dt="2019-10-21T17:27:58.889" v="3840" actId="12788"/>
          <ac:spMkLst>
            <pc:docMk/>
            <pc:sldMk cId="0" sldId="811"/>
            <ac:spMk id="2" creationId="{94C419D2-7003-4325-80F0-4A5194E36C6F}"/>
          </ac:spMkLst>
        </pc:spChg>
        <pc:picChg chg="mod">
          <ac:chgData name="Bruce Telfer" userId="57d10e5ce16f5300" providerId="LiveId" clId="{F28FD7B3-AEA3-4A7C-9392-081F29554650}" dt="2019-10-21T17:26:25.362" v="3800" actId="14100"/>
          <ac:picMkLst>
            <pc:docMk/>
            <pc:sldMk cId="0" sldId="811"/>
            <ac:picMk id="100354" creationId="{82CC8D40-AEBD-45AB-8E54-8D3C61CF256E}"/>
          </ac:picMkLst>
        </pc:picChg>
      </pc:sldChg>
      <pc:sldChg chg="addSp delSp modSp add">
        <pc:chgData name="Bruce Telfer" userId="57d10e5ce16f5300" providerId="LiveId" clId="{F28FD7B3-AEA3-4A7C-9392-081F29554650}" dt="2019-10-20T18:52:51.817" v="2719" actId="20577"/>
        <pc:sldMkLst>
          <pc:docMk/>
          <pc:sldMk cId="0" sldId="826"/>
        </pc:sldMkLst>
        <pc:spChg chg="del">
          <ac:chgData name="Bruce Telfer" userId="57d10e5ce16f5300" providerId="LiveId" clId="{F28FD7B3-AEA3-4A7C-9392-081F29554650}" dt="2019-10-20T18:13:04.071" v="2256" actId="478"/>
          <ac:spMkLst>
            <pc:docMk/>
            <pc:sldMk cId="0" sldId="826"/>
            <ac:spMk id="2" creationId="{93B1FDB5-AF6F-4A12-8002-9B20E968E702}"/>
          </ac:spMkLst>
        </pc:spChg>
        <pc:spChg chg="add mod">
          <ac:chgData name="Bruce Telfer" userId="57d10e5ce16f5300" providerId="LiveId" clId="{F28FD7B3-AEA3-4A7C-9392-081F29554650}" dt="2019-10-20T18:52:51.817" v="2719" actId="20577"/>
          <ac:spMkLst>
            <pc:docMk/>
            <pc:sldMk cId="0" sldId="826"/>
            <ac:spMk id="3" creationId="{6B17BEF2-AB5B-4480-9F93-C652C29FECF7}"/>
          </ac:spMkLst>
        </pc:spChg>
        <pc:picChg chg="add del mod">
          <ac:chgData name="Bruce Telfer" userId="57d10e5ce16f5300" providerId="LiveId" clId="{F28FD7B3-AEA3-4A7C-9392-081F29554650}" dt="2019-10-20T18:12:58.608" v="2255" actId="478"/>
          <ac:picMkLst>
            <pc:docMk/>
            <pc:sldMk cId="0" sldId="826"/>
            <ac:picMk id="56322" creationId="{C1465F2D-AB81-43E8-A784-B5A429CFA6FA}"/>
          </ac:picMkLst>
        </pc:picChg>
      </pc:sldChg>
      <pc:sldChg chg="addSp delSp modSp add">
        <pc:chgData name="Bruce Telfer" userId="57d10e5ce16f5300" providerId="LiveId" clId="{F28FD7B3-AEA3-4A7C-9392-081F29554650}" dt="2019-10-19T17:08:40.678" v="1573" actId="14838"/>
        <pc:sldMkLst>
          <pc:docMk/>
          <pc:sldMk cId="0" sldId="830"/>
        </pc:sldMkLst>
        <pc:spChg chg="add mod">
          <ac:chgData name="Bruce Telfer" userId="57d10e5ce16f5300" providerId="LiveId" clId="{F28FD7B3-AEA3-4A7C-9392-081F29554650}" dt="2019-10-19T17:08:40.678" v="1573" actId="14838"/>
          <ac:spMkLst>
            <pc:docMk/>
            <pc:sldMk cId="0" sldId="830"/>
            <ac:spMk id="2" creationId="{DC5891F8-285E-474E-BDDE-551912DE9D94}"/>
          </ac:spMkLst>
        </pc:spChg>
        <pc:spChg chg="del">
          <ac:chgData name="Bruce Telfer" userId="57d10e5ce16f5300" providerId="LiveId" clId="{F28FD7B3-AEA3-4A7C-9392-081F29554650}" dt="2019-10-19T13:41:22.287" v="1202" actId="478"/>
          <ac:spMkLst>
            <pc:docMk/>
            <pc:sldMk cId="0" sldId="830"/>
            <ac:spMk id="3" creationId="{73CA7EDA-CC3A-41DD-B8A4-5CFE74AF3CBA}"/>
          </ac:spMkLst>
        </pc:spChg>
        <pc:spChg chg="del mod">
          <ac:chgData name="Bruce Telfer" userId="57d10e5ce16f5300" providerId="LiveId" clId="{F28FD7B3-AEA3-4A7C-9392-081F29554650}" dt="2019-10-19T13:39:54.967" v="1193" actId="478"/>
          <ac:spMkLst>
            <pc:docMk/>
            <pc:sldMk cId="0" sldId="830"/>
            <ac:spMk id="3074" creationId="{2ECC360A-4E1E-45B0-9AB4-CF705D653EEF}"/>
          </ac:spMkLst>
        </pc:spChg>
        <pc:spChg chg="mod">
          <ac:chgData name="Bruce Telfer" userId="57d10e5ce16f5300" providerId="LiveId" clId="{F28FD7B3-AEA3-4A7C-9392-081F29554650}" dt="2019-10-19T13:41:17.672" v="1201" actId="255"/>
          <ac:spMkLst>
            <pc:docMk/>
            <pc:sldMk cId="0" sldId="830"/>
            <ac:spMk id="118790" creationId="{9568E9D6-6385-4522-B9FF-C9620FA85EA1}"/>
          </ac:spMkLst>
        </pc:spChg>
        <pc:picChg chg="mod">
          <ac:chgData name="Bruce Telfer" userId="57d10e5ce16f5300" providerId="LiveId" clId="{F28FD7B3-AEA3-4A7C-9392-081F29554650}" dt="2019-10-19T13:40:04.382" v="1195" actId="14100"/>
          <ac:picMkLst>
            <pc:docMk/>
            <pc:sldMk cId="0" sldId="830"/>
            <ac:picMk id="3075" creationId="{A5946670-F4BA-405C-9795-D1D5D5C872C7}"/>
          </ac:picMkLst>
        </pc:picChg>
      </pc:sldChg>
      <pc:sldChg chg="modSp add">
        <pc:chgData name="Bruce Telfer" userId="57d10e5ce16f5300" providerId="LiveId" clId="{F28FD7B3-AEA3-4A7C-9392-081F29554650}" dt="2019-10-19T13:48:07.829" v="1275" actId="1076"/>
        <pc:sldMkLst>
          <pc:docMk/>
          <pc:sldMk cId="0" sldId="834"/>
        </pc:sldMkLst>
        <pc:spChg chg="mod">
          <ac:chgData name="Bruce Telfer" userId="57d10e5ce16f5300" providerId="LiveId" clId="{F28FD7B3-AEA3-4A7C-9392-081F29554650}" dt="2019-10-19T13:46:16.209" v="1220" actId="1076"/>
          <ac:spMkLst>
            <pc:docMk/>
            <pc:sldMk cId="0" sldId="834"/>
            <ac:spMk id="2" creationId="{7C8A7850-897D-4A59-A275-C963FC54F328}"/>
          </ac:spMkLst>
        </pc:spChg>
        <pc:spChg chg="mod">
          <ac:chgData name="Bruce Telfer" userId="57d10e5ce16f5300" providerId="LiveId" clId="{F28FD7B3-AEA3-4A7C-9392-081F29554650}" dt="2019-10-19T13:48:07.829" v="1275" actId="1076"/>
          <ac:spMkLst>
            <pc:docMk/>
            <pc:sldMk cId="0" sldId="834"/>
            <ac:spMk id="4" creationId="{A5806543-EC53-4CA9-B544-D579011E86DD}"/>
          </ac:spMkLst>
        </pc:spChg>
        <pc:spChg chg="mod">
          <ac:chgData name="Bruce Telfer" userId="57d10e5ce16f5300" providerId="LiveId" clId="{F28FD7B3-AEA3-4A7C-9392-081F29554650}" dt="2019-10-19T13:47:39.313" v="1272" actId="207"/>
          <ac:spMkLst>
            <pc:docMk/>
            <pc:sldMk cId="0" sldId="834"/>
            <ac:spMk id="321540" creationId="{A87130C0-E3FC-4249-988B-D391502DE7A2}"/>
          </ac:spMkLst>
        </pc:spChg>
        <pc:picChg chg="mod">
          <ac:chgData name="Bruce Telfer" userId="57d10e5ce16f5300" providerId="LiveId" clId="{F28FD7B3-AEA3-4A7C-9392-081F29554650}" dt="2019-10-19T13:44:03.465" v="1207" actId="14100"/>
          <ac:picMkLst>
            <pc:docMk/>
            <pc:sldMk cId="0" sldId="834"/>
            <ac:picMk id="5122" creationId="{BD7221B9-F591-4C75-9849-0BB3466C4383}"/>
          </ac:picMkLst>
        </pc:picChg>
      </pc:sldChg>
      <pc:sldChg chg="modSp add del">
        <pc:chgData name="Bruce Telfer" userId="57d10e5ce16f5300" providerId="LiveId" clId="{F28FD7B3-AEA3-4A7C-9392-081F29554650}" dt="2019-11-09T12:11:30.894" v="6227" actId="2696"/>
        <pc:sldMkLst>
          <pc:docMk/>
          <pc:sldMk cId="0" sldId="842"/>
        </pc:sldMkLst>
        <pc:spChg chg="mod">
          <ac:chgData name="Bruce Telfer" userId="57d10e5ce16f5300" providerId="LiveId" clId="{F28FD7B3-AEA3-4A7C-9392-081F29554650}" dt="2019-10-19T17:24:04.869" v="1720" actId="12788"/>
          <ac:spMkLst>
            <pc:docMk/>
            <pc:sldMk cId="0" sldId="842"/>
            <ac:spMk id="229381" creationId="{05C1EA9B-DB6C-4491-AB6D-573EF2E479BB}"/>
          </ac:spMkLst>
        </pc:spChg>
        <pc:picChg chg="mod">
          <ac:chgData name="Bruce Telfer" userId="57d10e5ce16f5300" providerId="LiveId" clId="{F28FD7B3-AEA3-4A7C-9392-081F29554650}" dt="2019-10-19T17:22:52.313" v="1711" actId="14100"/>
          <ac:picMkLst>
            <pc:docMk/>
            <pc:sldMk cId="0" sldId="842"/>
            <ac:picMk id="24578" creationId="{B321564E-F47B-45A6-A171-7533F8D02C0D}"/>
          </ac:picMkLst>
        </pc:picChg>
      </pc:sldChg>
      <pc:sldChg chg="addSp delSp modSp add modAnim">
        <pc:chgData name="Bruce Telfer" userId="57d10e5ce16f5300" providerId="LiveId" clId="{F28FD7B3-AEA3-4A7C-9392-081F29554650}" dt="2019-10-19T17:30:04.306" v="1798"/>
        <pc:sldMkLst>
          <pc:docMk/>
          <pc:sldMk cId="0" sldId="844"/>
        </pc:sldMkLst>
        <pc:spChg chg="add mod">
          <ac:chgData name="Bruce Telfer" userId="57d10e5ce16f5300" providerId="LiveId" clId="{F28FD7B3-AEA3-4A7C-9392-081F29554650}" dt="2019-10-19T17:29:58.980" v="1796" actId="1076"/>
          <ac:spMkLst>
            <pc:docMk/>
            <pc:sldMk cId="0" sldId="844"/>
            <ac:spMk id="2" creationId="{D358C040-D4F4-48EC-9C5E-993C5D38D0E2}"/>
          </ac:spMkLst>
        </pc:spChg>
        <pc:spChg chg="del">
          <ac:chgData name="Bruce Telfer" userId="57d10e5ce16f5300" providerId="LiveId" clId="{F28FD7B3-AEA3-4A7C-9392-081F29554650}" dt="2019-10-19T17:25:06.456" v="1722" actId="478"/>
          <ac:spMkLst>
            <pc:docMk/>
            <pc:sldMk cId="0" sldId="844"/>
            <ac:spMk id="25602" creationId="{9CAAD7D8-0F8A-4F67-A363-15D916AA0DB1}"/>
          </ac:spMkLst>
        </pc:spChg>
        <pc:spChg chg="del mod">
          <ac:chgData name="Bruce Telfer" userId="57d10e5ce16f5300" providerId="LiveId" clId="{F28FD7B3-AEA3-4A7C-9392-081F29554650}" dt="2019-10-19T17:25:13.298" v="1725" actId="478"/>
          <ac:spMkLst>
            <pc:docMk/>
            <pc:sldMk cId="0" sldId="844"/>
            <ac:spMk id="25603" creationId="{9E055773-2953-47B3-BCA1-52D643E56392}"/>
          </ac:spMkLst>
        </pc:spChg>
        <pc:spChg chg="mod">
          <ac:chgData name="Bruce Telfer" userId="57d10e5ce16f5300" providerId="LiveId" clId="{F28FD7B3-AEA3-4A7C-9392-081F29554650}" dt="2019-10-19T17:27:33.956" v="1741" actId="14100"/>
          <ac:spMkLst>
            <pc:docMk/>
            <pc:sldMk cId="0" sldId="844"/>
            <ac:spMk id="49157" creationId="{3DD27D4F-6C75-476F-A23D-E90F094CC23D}"/>
          </ac:spMkLst>
        </pc:spChg>
        <pc:picChg chg="mod">
          <ac:chgData name="Bruce Telfer" userId="57d10e5ce16f5300" providerId="LiveId" clId="{F28FD7B3-AEA3-4A7C-9392-081F29554650}" dt="2019-10-19T17:28:54.961" v="1787"/>
          <ac:picMkLst>
            <pc:docMk/>
            <pc:sldMk cId="0" sldId="844"/>
            <ac:picMk id="25604" creationId="{733AB88D-469E-4A5E-872B-0AB5A59AC503}"/>
          </ac:picMkLst>
        </pc:picChg>
      </pc:sldChg>
      <pc:sldChg chg="addSp delSp modSp add">
        <pc:chgData name="Bruce Telfer" userId="57d10e5ce16f5300" providerId="LiveId" clId="{F28FD7B3-AEA3-4A7C-9392-081F29554650}" dt="2019-10-21T21:08:48.708" v="4553" actId="1076"/>
        <pc:sldMkLst>
          <pc:docMk/>
          <pc:sldMk cId="0" sldId="863"/>
        </pc:sldMkLst>
        <pc:spChg chg="mod">
          <ac:chgData name="Bruce Telfer" userId="57d10e5ce16f5300" providerId="LiveId" clId="{F28FD7B3-AEA3-4A7C-9392-081F29554650}" dt="2019-10-21T21:08:48.708" v="4553" actId="1076"/>
          <ac:spMkLst>
            <pc:docMk/>
            <pc:sldMk cId="0" sldId="863"/>
            <ac:spMk id="2" creationId="{CA14DFA3-BAE9-4089-8701-384D46E57B30}"/>
          </ac:spMkLst>
        </pc:spChg>
        <pc:picChg chg="add ord">
          <ac:chgData name="Bruce Telfer" userId="57d10e5ce16f5300" providerId="LiveId" clId="{F28FD7B3-AEA3-4A7C-9392-081F29554650}" dt="2019-10-21T21:08:42.289" v="4552" actId="167"/>
          <ac:picMkLst>
            <pc:docMk/>
            <pc:sldMk cId="0" sldId="863"/>
            <ac:picMk id="4" creationId="{041DAB92-357E-4AE8-8D70-0CFB395632E3}"/>
          </ac:picMkLst>
        </pc:picChg>
        <pc:picChg chg="del mod">
          <ac:chgData name="Bruce Telfer" userId="57d10e5ce16f5300" providerId="LiveId" clId="{F28FD7B3-AEA3-4A7C-9392-081F29554650}" dt="2019-10-21T21:08:37.006" v="4550" actId="478"/>
          <ac:picMkLst>
            <pc:docMk/>
            <pc:sldMk cId="0" sldId="863"/>
            <ac:picMk id="116738" creationId="{68D03704-EFE3-49E8-81D3-903DC7A94481}"/>
          </ac:picMkLst>
        </pc:picChg>
      </pc:sldChg>
      <pc:sldChg chg="addSp delSp modSp add delAnim">
        <pc:chgData name="Bruce Telfer" userId="57d10e5ce16f5300" providerId="LiveId" clId="{F28FD7B3-AEA3-4A7C-9392-081F29554650}" dt="2019-11-08T16:03:21.997" v="5040" actId="1036"/>
        <pc:sldMkLst>
          <pc:docMk/>
          <pc:sldMk cId="0" sldId="881"/>
        </pc:sldMkLst>
        <pc:spChg chg="del">
          <ac:chgData name="Bruce Telfer" userId="57d10e5ce16f5300" providerId="LiveId" clId="{F28FD7B3-AEA3-4A7C-9392-081F29554650}" dt="2019-10-19T13:57:11.369" v="1380" actId="478"/>
          <ac:spMkLst>
            <pc:docMk/>
            <pc:sldMk cId="0" sldId="881"/>
            <ac:spMk id="2" creationId="{140A8C33-1C36-497E-A1A7-03F2719CD96C}"/>
          </ac:spMkLst>
        </pc:spChg>
        <pc:spChg chg="mod">
          <ac:chgData name="Bruce Telfer" userId="57d10e5ce16f5300" providerId="LiveId" clId="{F28FD7B3-AEA3-4A7C-9392-081F29554650}" dt="2019-11-08T16:03:15.813" v="5039" actId="1076"/>
          <ac:spMkLst>
            <pc:docMk/>
            <pc:sldMk cId="0" sldId="881"/>
            <ac:spMk id="3" creationId="{278BC0D2-64BF-4DB1-B403-D676021CEDA1}"/>
          </ac:spMkLst>
        </pc:spChg>
        <pc:spChg chg="add mod">
          <ac:chgData name="Bruce Telfer" userId="57d10e5ce16f5300" providerId="LiveId" clId="{F28FD7B3-AEA3-4A7C-9392-081F29554650}" dt="2019-10-19T14:00:25.489" v="1401" actId="1076"/>
          <ac:spMkLst>
            <pc:docMk/>
            <pc:sldMk cId="0" sldId="881"/>
            <ac:spMk id="4" creationId="{5561619B-4C6C-4786-90BB-02AB54701DFA}"/>
          </ac:spMkLst>
        </pc:spChg>
        <pc:spChg chg="mod">
          <ac:chgData name="Bruce Telfer" userId="57d10e5ce16f5300" providerId="LiveId" clId="{F28FD7B3-AEA3-4A7C-9392-081F29554650}" dt="2019-10-19T13:49:41.259" v="1277" actId="27636"/>
          <ac:spMkLst>
            <pc:docMk/>
            <pc:sldMk cId="0" sldId="881"/>
            <ac:spMk id="7171" creationId="{EBE95807-66B5-417A-871C-247FF0E4D805}"/>
          </ac:spMkLst>
        </pc:spChg>
        <pc:picChg chg="mod">
          <ac:chgData name="Bruce Telfer" userId="57d10e5ce16f5300" providerId="LiveId" clId="{F28FD7B3-AEA3-4A7C-9392-081F29554650}" dt="2019-11-08T16:03:21.997" v="5040" actId="1036"/>
          <ac:picMkLst>
            <pc:docMk/>
            <pc:sldMk cId="0" sldId="881"/>
            <ac:picMk id="7170" creationId="{1DA741DB-5F4A-4691-919A-658C357412DA}"/>
          </ac:picMkLst>
        </pc:picChg>
      </pc:sldChg>
      <pc:sldChg chg="add del">
        <pc:chgData name="Bruce Telfer" userId="57d10e5ce16f5300" providerId="LiveId" clId="{F28FD7B3-AEA3-4A7C-9392-081F29554650}" dt="2019-11-09T08:04:12.984" v="5678" actId="2696"/>
        <pc:sldMkLst>
          <pc:docMk/>
          <pc:sldMk cId="0" sldId="899"/>
        </pc:sldMkLst>
      </pc:sldChg>
      <pc:sldChg chg="modSp add">
        <pc:chgData name="Bruce Telfer" userId="57d10e5ce16f5300" providerId="LiveId" clId="{F28FD7B3-AEA3-4A7C-9392-081F29554650}" dt="2019-10-21T14:45:22.429" v="3118" actId="14100"/>
        <pc:sldMkLst>
          <pc:docMk/>
          <pc:sldMk cId="0" sldId="901"/>
        </pc:sldMkLst>
        <pc:picChg chg="mod">
          <ac:chgData name="Bruce Telfer" userId="57d10e5ce16f5300" providerId="LiveId" clId="{F28FD7B3-AEA3-4A7C-9392-081F29554650}" dt="2019-10-21T14:45:14.227" v="3116" actId="14100"/>
          <ac:picMkLst>
            <pc:docMk/>
            <pc:sldMk cId="0" sldId="901"/>
            <ac:picMk id="80898" creationId="{23C20DD1-4ECE-4A21-9F79-F754326B23C7}"/>
          </ac:picMkLst>
        </pc:picChg>
        <pc:picChg chg="mod">
          <ac:chgData name="Bruce Telfer" userId="57d10e5ce16f5300" providerId="LiveId" clId="{F28FD7B3-AEA3-4A7C-9392-081F29554650}" dt="2019-10-21T14:45:22.429" v="3118" actId="14100"/>
          <ac:picMkLst>
            <pc:docMk/>
            <pc:sldMk cId="0" sldId="901"/>
            <ac:picMk id="80899" creationId="{9903BBDE-C099-410F-B1EB-93180E653E06}"/>
          </ac:picMkLst>
        </pc:picChg>
      </pc:sldChg>
      <pc:sldChg chg="delSp modSp add modAnim">
        <pc:chgData name="Bruce Telfer" userId="57d10e5ce16f5300" providerId="LiveId" clId="{F28FD7B3-AEA3-4A7C-9392-081F29554650}" dt="2019-10-21T16:23:24.462" v="3125" actId="14100"/>
        <pc:sldMkLst>
          <pc:docMk/>
          <pc:sldMk cId="0" sldId="902"/>
        </pc:sldMkLst>
        <pc:picChg chg="mod">
          <ac:chgData name="Bruce Telfer" userId="57d10e5ce16f5300" providerId="LiveId" clId="{F28FD7B3-AEA3-4A7C-9392-081F29554650}" dt="2019-10-21T16:23:24.462" v="3125" actId="14100"/>
          <ac:picMkLst>
            <pc:docMk/>
            <pc:sldMk cId="0" sldId="902"/>
            <ac:picMk id="81922" creationId="{27680AC1-2503-4341-81B1-A43C41866EDF}"/>
          </ac:picMkLst>
        </pc:picChg>
        <pc:picChg chg="del">
          <ac:chgData name="Bruce Telfer" userId="57d10e5ce16f5300" providerId="LiveId" clId="{F28FD7B3-AEA3-4A7C-9392-081F29554650}" dt="2019-10-21T16:22:54.312" v="3120" actId="478"/>
          <ac:picMkLst>
            <pc:docMk/>
            <pc:sldMk cId="0" sldId="902"/>
            <ac:picMk id="423940" creationId="{00EDB6CA-037F-4A5E-921F-94AFD0568497}"/>
          </ac:picMkLst>
        </pc:picChg>
      </pc:sldChg>
      <pc:sldChg chg="addSp modSp add del">
        <pc:chgData name="Bruce Telfer" userId="57d10e5ce16f5300" providerId="LiveId" clId="{F28FD7B3-AEA3-4A7C-9392-081F29554650}" dt="2019-10-21T14:36:26.707" v="3102" actId="2696"/>
        <pc:sldMkLst>
          <pc:docMk/>
          <pc:sldMk cId="1216834905" sldId="903"/>
        </pc:sldMkLst>
        <pc:spChg chg="add mod">
          <ac:chgData name="Bruce Telfer" userId="57d10e5ce16f5300" providerId="LiveId" clId="{F28FD7B3-AEA3-4A7C-9392-081F29554650}" dt="2019-10-21T14:19:54.309" v="2940" actId="12788"/>
          <ac:spMkLst>
            <pc:docMk/>
            <pc:sldMk cId="1216834905" sldId="903"/>
            <ac:spMk id="2" creationId="{0F20C549-55B6-4467-9C2A-EC2D2FF797BA}"/>
          </ac:spMkLst>
        </pc:spChg>
        <pc:picChg chg="mod">
          <ac:chgData name="Bruce Telfer" userId="57d10e5ce16f5300" providerId="LiveId" clId="{F28FD7B3-AEA3-4A7C-9392-081F29554650}" dt="2019-10-21T14:18:12.429" v="2928" actId="14100"/>
          <ac:picMkLst>
            <pc:docMk/>
            <pc:sldMk cId="1216834905" sldId="903"/>
            <ac:picMk id="3" creationId="{03D0201A-D1EA-4F4C-BB18-C2DB88CA4DB6}"/>
          </ac:picMkLst>
        </pc:picChg>
      </pc:sldChg>
      <pc:sldChg chg="modSp add">
        <pc:chgData name="Bruce Telfer" userId="57d10e5ce16f5300" providerId="LiveId" clId="{F28FD7B3-AEA3-4A7C-9392-081F29554650}" dt="2019-11-09T12:11:19.634" v="6226" actId="1076"/>
        <pc:sldMkLst>
          <pc:docMk/>
          <pc:sldMk cId="0" sldId="907"/>
        </pc:sldMkLst>
        <pc:spChg chg="mod">
          <ac:chgData name="Bruce Telfer" userId="57d10e5ce16f5300" providerId="LiveId" clId="{F28FD7B3-AEA3-4A7C-9392-081F29554650}" dt="2019-11-09T12:11:19.634" v="6226" actId="1076"/>
          <ac:spMkLst>
            <pc:docMk/>
            <pc:sldMk cId="0" sldId="907"/>
            <ac:spMk id="4" creationId="{2421CC8C-C9FF-49C4-A1F5-6605852DF90A}"/>
          </ac:spMkLst>
        </pc:spChg>
      </pc:sldChg>
      <pc:sldChg chg="modSp add ord">
        <pc:chgData name="Bruce Telfer" userId="57d10e5ce16f5300" providerId="LiveId" clId="{F28FD7B3-AEA3-4A7C-9392-081F29554650}" dt="2019-11-09T07:42:21.560" v="5637" actId="20577"/>
        <pc:sldMkLst>
          <pc:docMk/>
          <pc:sldMk cId="0" sldId="921"/>
        </pc:sldMkLst>
        <pc:spChg chg="mod">
          <ac:chgData name="Bruce Telfer" userId="57d10e5ce16f5300" providerId="LiveId" clId="{F28FD7B3-AEA3-4A7C-9392-081F29554650}" dt="2019-11-09T07:39:29.888" v="5570" actId="1076"/>
          <ac:spMkLst>
            <pc:docMk/>
            <pc:sldMk cId="0" sldId="921"/>
            <ac:spMk id="30723" creationId="{A8B13BCF-6E31-47EB-9CDE-EE0DB66F9CC3}"/>
          </ac:spMkLst>
        </pc:spChg>
        <pc:spChg chg="mod">
          <ac:chgData name="Bruce Telfer" userId="57d10e5ce16f5300" providerId="LiveId" clId="{F28FD7B3-AEA3-4A7C-9392-081F29554650}" dt="2019-11-09T07:39:38.707" v="5572" actId="1076"/>
          <ac:spMkLst>
            <pc:docMk/>
            <pc:sldMk cId="0" sldId="921"/>
            <ac:spMk id="30724" creationId="{0F37127C-B1BC-4CD7-9AC8-8D59E19DE03E}"/>
          </ac:spMkLst>
        </pc:spChg>
        <pc:spChg chg="mod">
          <ac:chgData name="Bruce Telfer" userId="57d10e5ce16f5300" providerId="LiveId" clId="{F28FD7B3-AEA3-4A7C-9392-081F29554650}" dt="2019-11-09T07:42:21.560" v="5637" actId="20577"/>
          <ac:spMkLst>
            <pc:docMk/>
            <pc:sldMk cId="0" sldId="921"/>
            <ac:spMk id="30725" creationId="{F9ADEB0A-5FD7-41D8-805F-49E802801516}"/>
          </ac:spMkLst>
        </pc:spChg>
        <pc:picChg chg="mod">
          <ac:chgData name="Bruce Telfer" userId="57d10e5ce16f5300" providerId="LiveId" clId="{F28FD7B3-AEA3-4A7C-9392-081F29554650}" dt="2019-11-09T07:39:15.803" v="5568" actId="1076"/>
          <ac:picMkLst>
            <pc:docMk/>
            <pc:sldMk cId="0" sldId="921"/>
            <ac:picMk id="30722" creationId="{5F6B1786-4551-4129-A28F-451DC564E2D3}"/>
          </ac:picMkLst>
        </pc:picChg>
      </pc:sldChg>
      <pc:sldChg chg="addSp modSp add ord">
        <pc:chgData name="Bruce Telfer" userId="57d10e5ce16f5300" providerId="LiveId" clId="{F28FD7B3-AEA3-4A7C-9392-081F29554650}" dt="2019-11-09T07:37:45.478" v="5563" actId="1076"/>
        <pc:sldMkLst>
          <pc:docMk/>
          <pc:sldMk cId="0" sldId="927"/>
        </pc:sldMkLst>
        <pc:spChg chg="add mod">
          <ac:chgData name="Bruce Telfer" userId="57d10e5ce16f5300" providerId="LiveId" clId="{F28FD7B3-AEA3-4A7C-9392-081F29554650}" dt="2019-11-09T07:36:36.145" v="5560" actId="14100"/>
          <ac:spMkLst>
            <pc:docMk/>
            <pc:sldMk cId="0" sldId="927"/>
            <ac:spMk id="2" creationId="{CE134551-0048-44F1-BC5F-447445875EA0}"/>
          </ac:spMkLst>
        </pc:spChg>
        <pc:spChg chg="mod">
          <ac:chgData name="Bruce Telfer" userId="57d10e5ce16f5300" providerId="LiveId" clId="{F28FD7B3-AEA3-4A7C-9392-081F29554650}" dt="2019-11-09T07:37:45.478" v="5563" actId="1076"/>
          <ac:spMkLst>
            <pc:docMk/>
            <pc:sldMk cId="0" sldId="927"/>
            <ac:spMk id="31748" creationId="{E8A7AA0C-B0EA-4E5B-BC98-4590E0A17DAA}"/>
          </ac:spMkLst>
        </pc:spChg>
        <pc:picChg chg="mod">
          <ac:chgData name="Bruce Telfer" userId="57d10e5ce16f5300" providerId="LiveId" clId="{F28FD7B3-AEA3-4A7C-9392-081F29554650}" dt="2019-11-09T07:36:17.365" v="5557" actId="14100"/>
          <ac:picMkLst>
            <pc:docMk/>
            <pc:sldMk cId="0" sldId="927"/>
            <ac:picMk id="31746" creationId="{E8842DD2-96DB-41EE-A6B3-DF49272A8E38}"/>
          </ac:picMkLst>
        </pc:picChg>
      </pc:sldChg>
      <pc:sldChg chg="modSp add">
        <pc:chgData name="Bruce Telfer" userId="57d10e5ce16f5300" providerId="LiveId" clId="{F28FD7B3-AEA3-4A7C-9392-081F29554650}" dt="2019-11-09T07:48:09.452" v="5645" actId="20577"/>
        <pc:sldMkLst>
          <pc:docMk/>
          <pc:sldMk cId="0" sldId="928"/>
        </pc:sldMkLst>
        <pc:spChg chg="mod">
          <ac:chgData name="Bruce Telfer" userId="57d10e5ce16f5300" providerId="LiveId" clId="{F28FD7B3-AEA3-4A7C-9392-081F29554650}" dt="2019-11-09T07:48:09.452" v="5645" actId="20577"/>
          <ac:spMkLst>
            <pc:docMk/>
            <pc:sldMk cId="0" sldId="928"/>
            <ac:spMk id="5" creationId="{3BBEF443-F16D-4C94-8561-B8587B4DD315}"/>
          </ac:spMkLst>
        </pc:spChg>
        <pc:spChg chg="mod">
          <ac:chgData name="Bruce Telfer" userId="57d10e5ce16f5300" providerId="LiveId" clId="{F28FD7B3-AEA3-4A7C-9392-081F29554650}" dt="2019-11-09T07:47:26.269" v="5641" actId="207"/>
          <ac:spMkLst>
            <pc:docMk/>
            <pc:sldMk cId="0" sldId="928"/>
            <ac:spMk id="7" creationId="{0ECD6BDF-0681-43F1-9047-9604B91750FA}"/>
          </ac:spMkLst>
        </pc:spChg>
      </pc:sldChg>
      <pc:sldChg chg="add del">
        <pc:chgData name="Bruce Telfer" userId="57d10e5ce16f5300" providerId="LiveId" clId="{F28FD7B3-AEA3-4A7C-9392-081F29554650}" dt="2019-11-09T07:50:59.511" v="5659" actId="2696"/>
        <pc:sldMkLst>
          <pc:docMk/>
          <pc:sldMk cId="0" sldId="934"/>
        </pc:sldMkLst>
      </pc:sldChg>
      <pc:sldChg chg="add del">
        <pc:chgData name="Bruce Telfer" userId="57d10e5ce16f5300" providerId="LiveId" clId="{F28FD7B3-AEA3-4A7C-9392-081F29554650}" dt="2019-11-09T08:06:53.598" v="5685" actId="2696"/>
        <pc:sldMkLst>
          <pc:docMk/>
          <pc:sldMk cId="0" sldId="936"/>
        </pc:sldMkLst>
      </pc:sldChg>
      <pc:sldChg chg="add del">
        <pc:chgData name="Bruce Telfer" userId="57d10e5ce16f5300" providerId="LiveId" clId="{F28FD7B3-AEA3-4A7C-9392-081F29554650}" dt="2019-11-09T07:51:37.683" v="5660" actId="2696"/>
        <pc:sldMkLst>
          <pc:docMk/>
          <pc:sldMk cId="0" sldId="937"/>
        </pc:sldMkLst>
      </pc:sldChg>
      <pc:sldChg chg="addSp delSp modSp add del">
        <pc:chgData name="Bruce Telfer" userId="57d10e5ce16f5300" providerId="LiveId" clId="{F28FD7B3-AEA3-4A7C-9392-081F29554650}" dt="2019-11-09T07:59:32.802" v="5672" actId="2696"/>
        <pc:sldMkLst>
          <pc:docMk/>
          <pc:sldMk cId="0" sldId="941"/>
        </pc:sldMkLst>
        <pc:spChg chg="add del mod">
          <ac:chgData name="Bruce Telfer" userId="57d10e5ce16f5300" providerId="LiveId" clId="{F28FD7B3-AEA3-4A7C-9392-081F29554650}" dt="2019-11-09T07:52:13.069" v="5665"/>
          <ac:spMkLst>
            <pc:docMk/>
            <pc:sldMk cId="0" sldId="941"/>
            <ac:spMk id="2" creationId="{906149F8-1578-4C5B-8BBD-2459E9BAAAF5}"/>
          </ac:spMkLst>
        </pc:spChg>
        <pc:spChg chg="mod">
          <ac:chgData name="Bruce Telfer" userId="57d10e5ce16f5300" providerId="LiveId" clId="{F28FD7B3-AEA3-4A7C-9392-081F29554650}" dt="2019-11-09T07:53:36.833" v="5671" actId="14838"/>
          <ac:spMkLst>
            <pc:docMk/>
            <pc:sldMk cId="0" sldId="941"/>
            <ac:spMk id="5" creationId="{692D94C7-3DDD-4D8B-A022-A050C240139A}"/>
          </ac:spMkLst>
        </pc:spChg>
        <pc:spChg chg="mod">
          <ac:chgData name="Bruce Telfer" userId="57d10e5ce16f5300" providerId="LiveId" clId="{F28FD7B3-AEA3-4A7C-9392-081F29554650}" dt="2019-11-09T07:52:44.337" v="5668" actId="14838"/>
          <ac:spMkLst>
            <pc:docMk/>
            <pc:sldMk cId="0" sldId="941"/>
            <ac:spMk id="8" creationId="{A2274075-7830-46AD-B665-8FF11C1342F7}"/>
          </ac:spMkLst>
        </pc:spChg>
      </pc:sldChg>
      <pc:sldChg chg="add del">
        <pc:chgData name="Bruce Telfer" userId="57d10e5ce16f5300" providerId="LiveId" clId="{F28FD7B3-AEA3-4A7C-9392-081F29554650}" dt="2019-11-09T08:05:36.222" v="5681" actId="2696"/>
        <pc:sldMkLst>
          <pc:docMk/>
          <pc:sldMk cId="0" sldId="947"/>
        </pc:sldMkLst>
      </pc:sldChg>
      <pc:sldChg chg="add del">
        <pc:chgData name="Bruce Telfer" userId="57d10e5ce16f5300" providerId="LiveId" clId="{F28FD7B3-AEA3-4A7C-9392-081F29554650}" dt="2019-11-09T08:05:35.197" v="5680" actId="2696"/>
        <pc:sldMkLst>
          <pc:docMk/>
          <pc:sldMk cId="0" sldId="948"/>
        </pc:sldMkLst>
      </pc:sldChg>
      <pc:sldChg chg="add del ord">
        <pc:chgData name="Bruce Telfer" userId="57d10e5ce16f5300" providerId="LiveId" clId="{F28FD7B3-AEA3-4A7C-9392-081F29554650}" dt="2019-11-09T08:02:03.338" v="5677" actId="2696"/>
        <pc:sldMkLst>
          <pc:docMk/>
          <pc:sldMk cId="0" sldId="951"/>
        </pc:sldMkLst>
      </pc:sldChg>
      <pc:sldChg chg="add del">
        <pc:chgData name="Bruce Telfer" userId="57d10e5ce16f5300" providerId="LiveId" clId="{F28FD7B3-AEA3-4A7C-9392-081F29554650}" dt="2019-11-09T08:06:51.690" v="5683" actId="2696"/>
        <pc:sldMkLst>
          <pc:docMk/>
          <pc:sldMk cId="0" sldId="955"/>
        </pc:sldMkLst>
      </pc:sldChg>
      <pc:sldChg chg="add del">
        <pc:chgData name="Bruce Telfer" userId="57d10e5ce16f5300" providerId="LiveId" clId="{F28FD7B3-AEA3-4A7C-9392-081F29554650}" dt="2019-11-09T08:06:53.023" v="5684" actId="2696"/>
        <pc:sldMkLst>
          <pc:docMk/>
          <pc:sldMk cId="0" sldId="956"/>
        </pc:sldMkLst>
      </pc:sldChg>
      <pc:sldChg chg="addSp modSp add ord modAnim">
        <pc:chgData name="Bruce Telfer" userId="57d10e5ce16f5300" providerId="LiveId" clId="{F28FD7B3-AEA3-4A7C-9392-081F29554650}" dt="2019-11-09T07:10:49.566" v="5308"/>
        <pc:sldMkLst>
          <pc:docMk/>
          <pc:sldMk cId="0" sldId="973"/>
        </pc:sldMkLst>
        <pc:spChg chg="add mod">
          <ac:chgData name="Bruce Telfer" userId="57d10e5ce16f5300" providerId="LiveId" clId="{F28FD7B3-AEA3-4A7C-9392-081F29554650}" dt="2019-11-09T07:05:26.399" v="5291" actId="14838"/>
          <ac:spMkLst>
            <pc:docMk/>
            <pc:sldMk cId="0" sldId="973"/>
            <ac:spMk id="2" creationId="{24E237E7-CAD7-4E4E-A8ED-7DEA096728AE}"/>
          </ac:spMkLst>
        </pc:spChg>
        <pc:spChg chg="add mod">
          <ac:chgData name="Bruce Telfer" userId="57d10e5ce16f5300" providerId="LiveId" clId="{F28FD7B3-AEA3-4A7C-9392-081F29554650}" dt="2019-11-09T07:06:45.739" v="5304" actId="14838"/>
          <ac:spMkLst>
            <pc:docMk/>
            <pc:sldMk cId="0" sldId="973"/>
            <ac:spMk id="3" creationId="{CFF054D2-90D3-4FD4-9898-64F061DC6F7F}"/>
          </ac:spMkLst>
        </pc:spChg>
        <pc:picChg chg="mod">
          <ac:chgData name="Bruce Telfer" userId="57d10e5ce16f5300" providerId="LiveId" clId="{F28FD7B3-AEA3-4A7C-9392-081F29554650}" dt="2019-11-08T22:25:08.460" v="5277" actId="14100"/>
          <ac:picMkLst>
            <pc:docMk/>
            <pc:sldMk cId="0" sldId="973"/>
            <ac:picMk id="109570" creationId="{BB1E57F3-561F-4151-925F-7A17111B7059}"/>
          </ac:picMkLst>
        </pc:picChg>
        <pc:picChg chg="mod">
          <ac:chgData name="Bruce Telfer" userId="57d10e5ce16f5300" providerId="LiveId" clId="{F28FD7B3-AEA3-4A7C-9392-081F29554650}" dt="2019-11-08T22:24:43.276" v="5274" actId="167"/>
          <ac:picMkLst>
            <pc:docMk/>
            <pc:sldMk cId="0" sldId="973"/>
            <ac:picMk id="109571" creationId="{5B4E4AE0-9B99-47C9-8647-32CA3F72ED11}"/>
          </ac:picMkLst>
        </pc:picChg>
      </pc:sldChg>
      <pc:sldChg chg="modSp">
        <pc:chgData name="Bruce Telfer" userId="57d10e5ce16f5300" providerId="LiveId" clId="{F28FD7B3-AEA3-4A7C-9392-081F29554650}" dt="2019-11-08T15:38:33.210" v="4740" actId="14100"/>
        <pc:sldMkLst>
          <pc:docMk/>
          <pc:sldMk cId="2392326671" sldId="1017"/>
        </pc:sldMkLst>
        <pc:spChg chg="mod">
          <ac:chgData name="Bruce Telfer" userId="57d10e5ce16f5300" providerId="LiveId" clId="{F28FD7B3-AEA3-4A7C-9392-081F29554650}" dt="2019-11-08T15:38:33.210" v="4740" actId="14100"/>
          <ac:spMkLst>
            <pc:docMk/>
            <pc:sldMk cId="2392326671" sldId="1017"/>
            <ac:spMk id="5" creationId="{2F280841-A8E5-43A7-911A-FA3381ADEF57}"/>
          </ac:spMkLst>
        </pc:spChg>
      </pc:sldChg>
      <pc:sldChg chg="modSp">
        <pc:chgData name="Bruce Telfer" userId="57d10e5ce16f5300" providerId="LiveId" clId="{F28FD7B3-AEA3-4A7C-9392-081F29554650}" dt="2019-10-19T07:16:05.533" v="433" actId="6549"/>
        <pc:sldMkLst>
          <pc:docMk/>
          <pc:sldMk cId="3387092426" sldId="1025"/>
        </pc:sldMkLst>
        <pc:spChg chg="mod">
          <ac:chgData name="Bruce Telfer" userId="57d10e5ce16f5300" providerId="LiveId" clId="{F28FD7B3-AEA3-4A7C-9392-081F29554650}" dt="2019-10-19T07:16:05.533" v="433" actId="6549"/>
          <ac:spMkLst>
            <pc:docMk/>
            <pc:sldMk cId="3387092426" sldId="1025"/>
            <ac:spMk id="5" creationId="{574871EA-1776-45B5-B225-33F09D96EDBB}"/>
          </ac:spMkLst>
        </pc:spChg>
      </pc:sldChg>
      <pc:sldChg chg="addSp modSp ord">
        <pc:chgData name="Bruce Telfer" userId="57d10e5ce16f5300" providerId="LiveId" clId="{F28FD7B3-AEA3-4A7C-9392-081F29554650}" dt="2019-10-19T07:09:33.666" v="334" actId="6549"/>
        <pc:sldMkLst>
          <pc:docMk/>
          <pc:sldMk cId="3372749979" sldId="1026"/>
        </pc:sldMkLst>
        <pc:spChg chg="add mod">
          <ac:chgData name="Bruce Telfer" userId="57d10e5ce16f5300" providerId="LiveId" clId="{F28FD7B3-AEA3-4A7C-9392-081F29554650}" dt="2019-10-19T06:35:23.184" v="183" actId="1076"/>
          <ac:spMkLst>
            <pc:docMk/>
            <pc:sldMk cId="3372749979" sldId="1026"/>
            <ac:spMk id="2" creationId="{D9603CA7-F5DB-4EB0-A724-532FC1A35EEC}"/>
          </ac:spMkLst>
        </pc:spChg>
        <pc:spChg chg="mod">
          <ac:chgData name="Bruce Telfer" userId="57d10e5ce16f5300" providerId="LiveId" clId="{F28FD7B3-AEA3-4A7C-9392-081F29554650}" dt="2019-10-19T07:09:33.666" v="334" actId="6549"/>
          <ac:spMkLst>
            <pc:docMk/>
            <pc:sldMk cId="3372749979" sldId="1026"/>
            <ac:spMk id="4" creationId="{C25669B4-FEB5-43DD-9781-3CA77721A8F0}"/>
          </ac:spMkLst>
        </pc:spChg>
      </pc:sldChg>
      <pc:sldChg chg="modSp ord">
        <pc:chgData name="Bruce Telfer" userId="57d10e5ce16f5300" providerId="LiveId" clId="{F28FD7B3-AEA3-4A7C-9392-081F29554650}" dt="2019-10-19T07:10:33.145" v="347" actId="255"/>
        <pc:sldMkLst>
          <pc:docMk/>
          <pc:sldMk cId="1219100094" sldId="1027"/>
        </pc:sldMkLst>
        <pc:spChg chg="mod">
          <ac:chgData name="Bruce Telfer" userId="57d10e5ce16f5300" providerId="LiveId" clId="{F28FD7B3-AEA3-4A7C-9392-081F29554650}" dt="2019-10-19T06:37:34.130" v="281" actId="20577"/>
          <ac:spMkLst>
            <pc:docMk/>
            <pc:sldMk cId="1219100094" sldId="1027"/>
            <ac:spMk id="2" creationId="{E85F1EF5-F6AF-44EA-82AF-6120BF7D3F8F}"/>
          </ac:spMkLst>
        </pc:spChg>
        <pc:spChg chg="mod">
          <ac:chgData name="Bruce Telfer" userId="57d10e5ce16f5300" providerId="LiveId" clId="{F28FD7B3-AEA3-4A7C-9392-081F29554650}" dt="2019-10-19T07:10:33.145" v="347" actId="255"/>
          <ac:spMkLst>
            <pc:docMk/>
            <pc:sldMk cId="1219100094" sldId="1027"/>
            <ac:spMk id="4" creationId="{C25669B4-FEB5-43DD-9781-3CA77721A8F0}"/>
          </ac:spMkLst>
        </pc:spChg>
        <pc:picChg chg="mod">
          <ac:chgData name="Bruce Telfer" userId="57d10e5ce16f5300" providerId="LiveId" clId="{F28FD7B3-AEA3-4A7C-9392-081F29554650}" dt="2019-10-19T07:03:44.102" v="316" actId="1076"/>
          <ac:picMkLst>
            <pc:docMk/>
            <pc:sldMk cId="1219100094" sldId="1027"/>
            <ac:picMk id="3" creationId="{FCFE7D6F-1FDF-46F3-8D61-F5DAA77C1988}"/>
          </ac:picMkLst>
        </pc:picChg>
      </pc:sldChg>
      <pc:sldChg chg="modSp add">
        <pc:chgData name="Bruce Telfer" userId="57d10e5ce16f5300" providerId="LiveId" clId="{F28FD7B3-AEA3-4A7C-9392-081F29554650}" dt="2019-10-19T06:23:39.789" v="86" actId="14838"/>
        <pc:sldMkLst>
          <pc:docMk/>
          <pc:sldMk cId="4000747868" sldId="1032"/>
        </pc:sldMkLst>
        <pc:spChg chg="mod">
          <ac:chgData name="Bruce Telfer" userId="57d10e5ce16f5300" providerId="LiveId" clId="{F28FD7B3-AEA3-4A7C-9392-081F29554650}" dt="2019-10-19T06:23:39.789" v="86" actId="14838"/>
          <ac:spMkLst>
            <pc:docMk/>
            <pc:sldMk cId="4000747868" sldId="1032"/>
            <ac:spMk id="3" creationId="{4DC8BFA5-3168-49B2-A5A7-06069BB1ED9E}"/>
          </ac:spMkLst>
        </pc:spChg>
      </pc:sldChg>
      <pc:sldChg chg="modSp add">
        <pc:chgData name="Bruce Telfer" userId="57d10e5ce16f5300" providerId="LiveId" clId="{F28FD7B3-AEA3-4A7C-9392-081F29554650}" dt="2019-10-19T06:31:18.620" v="152" actId="12788"/>
        <pc:sldMkLst>
          <pc:docMk/>
          <pc:sldMk cId="3858460323" sldId="1033"/>
        </pc:sldMkLst>
        <pc:spChg chg="mod">
          <ac:chgData name="Bruce Telfer" userId="57d10e5ce16f5300" providerId="LiveId" clId="{F28FD7B3-AEA3-4A7C-9392-081F29554650}" dt="2019-10-19T06:30:46.610" v="141" actId="207"/>
          <ac:spMkLst>
            <pc:docMk/>
            <pc:sldMk cId="3858460323" sldId="1033"/>
            <ac:spMk id="45060" creationId="{92C31450-1BE9-4E4A-B234-828E776C22D7}"/>
          </ac:spMkLst>
        </pc:spChg>
        <pc:spChg chg="mod">
          <ac:chgData name="Bruce Telfer" userId="57d10e5ce16f5300" providerId="LiveId" clId="{F28FD7B3-AEA3-4A7C-9392-081F29554650}" dt="2019-10-19T06:31:18.620" v="152" actId="12788"/>
          <ac:spMkLst>
            <pc:docMk/>
            <pc:sldMk cId="3858460323" sldId="1033"/>
            <ac:spMk id="128014" creationId="{F55B1251-2D7A-410F-80EF-6350BBA22330}"/>
          </ac:spMkLst>
        </pc:spChg>
      </pc:sldChg>
      <pc:sldChg chg="add del">
        <pc:chgData name="Bruce Telfer" userId="57d10e5ce16f5300" providerId="LiveId" clId="{F28FD7B3-AEA3-4A7C-9392-081F29554650}" dt="2019-10-19T11:06:52.523" v="960" actId="2696"/>
        <pc:sldMkLst>
          <pc:docMk/>
          <pc:sldMk cId="340737667" sldId="1034"/>
        </pc:sldMkLst>
      </pc:sldChg>
      <pc:sldChg chg="modSp add">
        <pc:chgData name="Bruce Telfer" userId="57d10e5ce16f5300" providerId="LiveId" clId="{F28FD7B3-AEA3-4A7C-9392-081F29554650}" dt="2019-10-19T07:13:06.411" v="432" actId="12788"/>
        <pc:sldMkLst>
          <pc:docMk/>
          <pc:sldMk cId="2665587741" sldId="1035"/>
        </pc:sldMkLst>
        <pc:spChg chg="mod">
          <ac:chgData name="Bruce Telfer" userId="57d10e5ce16f5300" providerId="LiveId" clId="{F28FD7B3-AEA3-4A7C-9392-081F29554650}" dt="2019-10-19T07:13:06.411" v="432" actId="12788"/>
          <ac:spMkLst>
            <pc:docMk/>
            <pc:sldMk cId="2665587741" sldId="1035"/>
            <ac:spMk id="2" creationId="{E85F1EF5-F6AF-44EA-82AF-6120BF7D3F8F}"/>
          </ac:spMkLst>
        </pc:spChg>
        <pc:spChg chg="mod">
          <ac:chgData name="Bruce Telfer" userId="57d10e5ce16f5300" providerId="LiveId" clId="{F28FD7B3-AEA3-4A7C-9392-081F29554650}" dt="2019-10-19T07:12:10.410" v="352" actId="113"/>
          <ac:spMkLst>
            <pc:docMk/>
            <pc:sldMk cId="2665587741" sldId="1035"/>
            <ac:spMk id="4" creationId="{C25669B4-FEB5-43DD-9781-3CA77721A8F0}"/>
          </ac:spMkLst>
        </pc:spChg>
      </pc:sldChg>
      <pc:sldChg chg="add del">
        <pc:chgData name="Bruce Telfer" userId="57d10e5ce16f5300" providerId="LiveId" clId="{F28FD7B3-AEA3-4A7C-9392-081F29554650}" dt="2019-10-19T07:23:18.319" v="457" actId="2696"/>
        <pc:sldMkLst>
          <pc:docMk/>
          <pc:sldMk cId="317833564" sldId="1036"/>
        </pc:sldMkLst>
      </pc:sldChg>
      <pc:sldChg chg="addSp delSp modSp add delAnim modAnim">
        <pc:chgData name="Bruce Telfer" userId="57d10e5ce16f5300" providerId="LiveId" clId="{F28FD7B3-AEA3-4A7C-9392-081F29554650}" dt="2019-10-19T08:53:46.025" v="675" actId="1076"/>
        <pc:sldMkLst>
          <pc:docMk/>
          <pc:sldMk cId="2567363173" sldId="1036"/>
        </pc:sldMkLst>
        <pc:spChg chg="mod">
          <ac:chgData name="Bruce Telfer" userId="57d10e5ce16f5300" providerId="LiveId" clId="{F28FD7B3-AEA3-4A7C-9392-081F29554650}" dt="2019-10-19T08:50:11.500" v="633" actId="207"/>
          <ac:spMkLst>
            <pc:docMk/>
            <pc:sldMk cId="2567363173" sldId="1036"/>
            <ac:spMk id="2" creationId="{6C01BDCC-5103-46AA-AB80-4763B014AA74}"/>
          </ac:spMkLst>
        </pc:spChg>
        <pc:spChg chg="del">
          <ac:chgData name="Bruce Telfer" userId="57d10e5ce16f5300" providerId="LiveId" clId="{F28FD7B3-AEA3-4A7C-9392-081F29554650}" dt="2019-10-19T08:48:51.020" v="624" actId="478"/>
          <ac:spMkLst>
            <pc:docMk/>
            <pc:sldMk cId="2567363173" sldId="1036"/>
            <ac:spMk id="3" creationId="{DF16E65D-0419-4382-BB60-50AB6A9762C6}"/>
          </ac:spMkLst>
        </pc:spChg>
        <pc:spChg chg="add mod">
          <ac:chgData name="Bruce Telfer" userId="57d10e5ce16f5300" providerId="LiveId" clId="{F28FD7B3-AEA3-4A7C-9392-081F29554650}" dt="2019-10-19T08:53:46.025" v="675" actId="1076"/>
          <ac:spMkLst>
            <pc:docMk/>
            <pc:sldMk cId="2567363173" sldId="1036"/>
            <ac:spMk id="4" creationId="{C5FBD2A1-C884-47A6-83B4-9055BFC7C379}"/>
          </ac:spMkLst>
        </pc:spChg>
        <pc:spChg chg="del">
          <ac:chgData name="Bruce Telfer" userId="57d10e5ce16f5300" providerId="LiveId" clId="{F28FD7B3-AEA3-4A7C-9392-081F29554650}" dt="2019-10-19T08:48:56.072" v="625" actId="478"/>
          <ac:spMkLst>
            <pc:docMk/>
            <pc:sldMk cId="2567363173" sldId="1036"/>
            <ac:spMk id="266244" creationId="{520A1B88-AE4F-4261-A32A-543DF77FAB2C}"/>
          </ac:spMkLst>
        </pc:spChg>
        <pc:spChg chg="mod">
          <ac:chgData name="Bruce Telfer" userId="57d10e5ce16f5300" providerId="LiveId" clId="{F28FD7B3-AEA3-4A7C-9392-081F29554650}" dt="2019-10-19T08:51:26.675" v="643" actId="207"/>
          <ac:spMkLst>
            <pc:docMk/>
            <pc:sldMk cId="2567363173" sldId="1036"/>
            <ac:spMk id="266248" creationId="{C8C8A051-B56A-442A-AD9D-C42AE825CB55}"/>
          </ac:spMkLst>
        </pc:spChg>
      </pc:sldChg>
      <pc:sldChg chg="addSp modSp add">
        <pc:chgData name="Bruce Telfer" userId="57d10e5ce16f5300" providerId="LiveId" clId="{F28FD7B3-AEA3-4A7C-9392-081F29554650}" dt="2019-11-09T07:16:36.488" v="5380" actId="1076"/>
        <pc:sldMkLst>
          <pc:docMk/>
          <pc:sldMk cId="997473978" sldId="1037"/>
        </pc:sldMkLst>
        <pc:spChg chg="add mod">
          <ac:chgData name="Bruce Telfer" userId="57d10e5ce16f5300" providerId="LiveId" clId="{F28FD7B3-AEA3-4A7C-9392-081F29554650}" dt="2019-11-09T07:16:36.488" v="5380" actId="1076"/>
          <ac:spMkLst>
            <pc:docMk/>
            <pc:sldMk cId="997473978" sldId="1037"/>
            <ac:spMk id="2" creationId="{1D4664EA-5224-4DD6-84FF-B87B19F1F912}"/>
          </ac:spMkLst>
        </pc:spChg>
        <pc:spChg chg="mod">
          <ac:chgData name="Bruce Telfer" userId="57d10e5ce16f5300" providerId="LiveId" clId="{F28FD7B3-AEA3-4A7C-9392-081F29554650}" dt="2019-11-09T07:16:32.573" v="5379" actId="1076"/>
          <ac:spMkLst>
            <pc:docMk/>
            <pc:sldMk cId="997473978" sldId="1037"/>
            <ac:spMk id="4" creationId="{D9150857-D9B0-4CEA-87A6-18666247B5CA}"/>
          </ac:spMkLst>
        </pc:spChg>
        <pc:picChg chg="mod">
          <ac:chgData name="Bruce Telfer" userId="57d10e5ce16f5300" providerId="LiveId" clId="{F28FD7B3-AEA3-4A7C-9392-081F29554650}" dt="2019-11-09T07:16:22.882" v="5377" actId="14100"/>
          <ac:picMkLst>
            <pc:docMk/>
            <pc:sldMk cId="997473978" sldId="1037"/>
            <ac:picMk id="3" creationId="{0F4E1C8D-6956-4D9B-843E-E8DF9653886B}"/>
          </ac:picMkLst>
        </pc:picChg>
      </pc:sldChg>
      <pc:sldChg chg="addSp delSp modSp add">
        <pc:chgData name="Bruce Telfer" userId="57d10e5ce16f5300" providerId="LiveId" clId="{F28FD7B3-AEA3-4A7C-9392-081F29554650}" dt="2019-11-09T07:18:50.779" v="5426" actId="1076"/>
        <pc:sldMkLst>
          <pc:docMk/>
          <pc:sldMk cId="3855593011" sldId="1038"/>
        </pc:sldMkLst>
        <pc:spChg chg="add mod">
          <ac:chgData name="Bruce Telfer" userId="57d10e5ce16f5300" providerId="LiveId" clId="{F28FD7B3-AEA3-4A7C-9392-081F29554650}" dt="2019-11-09T07:18:50.779" v="5426" actId="1076"/>
          <ac:spMkLst>
            <pc:docMk/>
            <pc:sldMk cId="3855593011" sldId="1038"/>
            <ac:spMk id="2" creationId="{F1BD3524-A22D-47B1-B2C1-10EC4EAFEA50}"/>
          </ac:spMkLst>
        </pc:spChg>
        <pc:spChg chg="mod">
          <ac:chgData name="Bruce Telfer" userId="57d10e5ce16f5300" providerId="LiveId" clId="{F28FD7B3-AEA3-4A7C-9392-081F29554650}" dt="2019-11-09T07:18:41.525" v="5425" actId="1076"/>
          <ac:spMkLst>
            <pc:docMk/>
            <pc:sldMk cId="3855593011" sldId="1038"/>
            <ac:spMk id="4" creationId="{D9150857-D9B0-4CEA-87A6-18666247B5CA}"/>
          </ac:spMkLst>
        </pc:spChg>
        <pc:picChg chg="del">
          <ac:chgData name="Bruce Telfer" userId="57d10e5ce16f5300" providerId="LiveId" clId="{F28FD7B3-AEA3-4A7C-9392-081F29554650}" dt="2019-11-09T07:16:43.145" v="5381" actId="478"/>
          <ac:picMkLst>
            <pc:docMk/>
            <pc:sldMk cId="3855593011" sldId="1038"/>
            <ac:picMk id="3" creationId="{0F4E1C8D-6956-4D9B-843E-E8DF9653886B}"/>
          </ac:picMkLst>
        </pc:picChg>
        <pc:picChg chg="add ord">
          <ac:chgData name="Bruce Telfer" userId="57d10e5ce16f5300" providerId="LiveId" clId="{F28FD7B3-AEA3-4A7C-9392-081F29554650}" dt="2019-11-09T07:16:59.978" v="5383" actId="167"/>
          <ac:picMkLst>
            <pc:docMk/>
            <pc:sldMk cId="3855593011" sldId="1038"/>
            <ac:picMk id="5" creationId="{A817D054-147F-4720-9ECD-3F8ED5160D19}"/>
          </ac:picMkLst>
        </pc:picChg>
      </pc:sldChg>
      <pc:sldChg chg="addSp modSp add ord">
        <pc:chgData name="Bruce Telfer" userId="57d10e5ce16f5300" providerId="LiveId" clId="{F28FD7B3-AEA3-4A7C-9392-081F29554650}" dt="2019-11-09T07:14:41.113" v="5331" actId="1076"/>
        <pc:sldMkLst>
          <pc:docMk/>
          <pc:sldMk cId="2197050428" sldId="1039"/>
        </pc:sldMkLst>
        <pc:spChg chg="add mod">
          <ac:chgData name="Bruce Telfer" userId="57d10e5ce16f5300" providerId="LiveId" clId="{F28FD7B3-AEA3-4A7C-9392-081F29554650}" dt="2019-11-09T07:14:41.113" v="5331" actId="1076"/>
          <ac:spMkLst>
            <pc:docMk/>
            <pc:sldMk cId="2197050428" sldId="1039"/>
            <ac:spMk id="2" creationId="{598F463E-5508-4015-9FE5-FED50C01D719}"/>
          </ac:spMkLst>
        </pc:spChg>
        <pc:spChg chg="add mod">
          <ac:chgData name="Bruce Telfer" userId="57d10e5ce16f5300" providerId="LiveId" clId="{F28FD7B3-AEA3-4A7C-9392-081F29554650}" dt="2019-11-08T15:48:24.254" v="4805" actId="14838"/>
          <ac:spMkLst>
            <pc:docMk/>
            <pc:sldMk cId="2197050428" sldId="1039"/>
            <ac:spMk id="5" creationId="{5FC86A5A-A839-44FF-AFE7-19057F84ED25}"/>
          </ac:spMkLst>
        </pc:spChg>
        <pc:spChg chg="add mod">
          <ac:chgData name="Bruce Telfer" userId="57d10e5ce16f5300" providerId="LiveId" clId="{F28FD7B3-AEA3-4A7C-9392-081F29554650}" dt="2019-11-08T15:49:55.178" v="4841" actId="1076"/>
          <ac:spMkLst>
            <pc:docMk/>
            <pc:sldMk cId="2197050428" sldId="1039"/>
            <ac:spMk id="6" creationId="{9A9BA3A7-B9D4-4AEE-ACA4-4237B9A2BE04}"/>
          </ac:spMkLst>
        </pc:spChg>
        <pc:picChg chg="add mod ord">
          <ac:chgData name="Bruce Telfer" userId="57d10e5ce16f5300" providerId="LiveId" clId="{F28FD7B3-AEA3-4A7C-9392-081F29554650}" dt="2019-11-09T07:11:59.191" v="5311" actId="1076"/>
          <ac:picMkLst>
            <pc:docMk/>
            <pc:sldMk cId="2197050428" sldId="1039"/>
            <ac:picMk id="4" creationId="{F80C975B-E928-40CE-A7B6-CA6B72FA2797}"/>
          </ac:picMkLst>
        </pc:picChg>
      </pc:sldChg>
      <pc:sldChg chg="add del">
        <pc:chgData name="Bruce Telfer" userId="57d10e5ce16f5300" providerId="LiveId" clId="{F28FD7B3-AEA3-4A7C-9392-081F29554650}" dt="2019-10-19T10:24:40.975" v="780" actId="2696"/>
        <pc:sldMkLst>
          <pc:docMk/>
          <pc:sldMk cId="2228749841" sldId="1039"/>
        </pc:sldMkLst>
      </pc:sldChg>
      <pc:sldChg chg="modSp add">
        <pc:chgData name="Bruce Telfer" userId="57d10e5ce16f5300" providerId="LiveId" clId="{F28FD7B3-AEA3-4A7C-9392-081F29554650}" dt="2019-10-19T10:54:37.631" v="945" actId="14838"/>
        <pc:sldMkLst>
          <pc:docMk/>
          <pc:sldMk cId="1730866874" sldId="1040"/>
        </pc:sldMkLst>
        <pc:spChg chg="mod">
          <ac:chgData name="Bruce Telfer" userId="57d10e5ce16f5300" providerId="LiveId" clId="{F28FD7B3-AEA3-4A7C-9392-081F29554650}" dt="2019-10-19T10:54:15.500" v="944" actId="1076"/>
          <ac:spMkLst>
            <pc:docMk/>
            <pc:sldMk cId="1730866874" sldId="1040"/>
            <ac:spMk id="2" creationId="{E85F1EF5-F6AF-44EA-82AF-6120BF7D3F8F}"/>
          </ac:spMkLst>
        </pc:spChg>
        <pc:spChg chg="mod">
          <ac:chgData name="Bruce Telfer" userId="57d10e5ce16f5300" providerId="LiveId" clId="{F28FD7B3-AEA3-4A7C-9392-081F29554650}" dt="2019-10-19T10:54:37.631" v="945" actId="14838"/>
          <ac:spMkLst>
            <pc:docMk/>
            <pc:sldMk cId="1730866874" sldId="1040"/>
            <ac:spMk id="4" creationId="{C25669B4-FEB5-43DD-9781-3CA77721A8F0}"/>
          </ac:spMkLst>
        </pc:spChg>
      </pc:sldChg>
      <pc:sldChg chg="modSp add">
        <pc:chgData name="Bruce Telfer" userId="57d10e5ce16f5300" providerId="LiveId" clId="{F28FD7B3-AEA3-4A7C-9392-081F29554650}" dt="2019-11-09T07:20:52.190" v="5450" actId="20577"/>
        <pc:sldMkLst>
          <pc:docMk/>
          <pc:sldMk cId="1479438351" sldId="1041"/>
        </pc:sldMkLst>
        <pc:spChg chg="mod">
          <ac:chgData name="Bruce Telfer" userId="57d10e5ce16f5300" providerId="LiveId" clId="{F28FD7B3-AEA3-4A7C-9392-081F29554650}" dt="2019-10-19T11:07:38.718" v="965" actId="113"/>
          <ac:spMkLst>
            <pc:docMk/>
            <pc:sldMk cId="1479438351" sldId="1041"/>
            <ac:spMk id="45060" creationId="{92C31450-1BE9-4E4A-B234-828E776C22D7}"/>
          </ac:spMkLst>
        </pc:spChg>
        <pc:spChg chg="mod">
          <ac:chgData name="Bruce Telfer" userId="57d10e5ce16f5300" providerId="LiveId" clId="{F28FD7B3-AEA3-4A7C-9392-081F29554650}" dt="2019-11-09T07:20:52.190" v="5450" actId="20577"/>
          <ac:spMkLst>
            <pc:docMk/>
            <pc:sldMk cId="1479438351" sldId="1041"/>
            <ac:spMk id="128014" creationId="{F55B1251-2D7A-410F-80EF-6350BBA22330}"/>
          </ac:spMkLst>
        </pc:spChg>
      </pc:sldChg>
      <pc:sldChg chg="modSp add">
        <pc:chgData name="Bruce Telfer" userId="57d10e5ce16f5300" providerId="LiveId" clId="{F28FD7B3-AEA3-4A7C-9392-081F29554650}" dt="2019-11-08T15:57:09.452" v="4980" actId="5793"/>
        <pc:sldMkLst>
          <pc:docMk/>
          <pc:sldMk cId="3994174316" sldId="1042"/>
        </pc:sldMkLst>
        <pc:spChg chg="mod">
          <ac:chgData name="Bruce Telfer" userId="57d10e5ce16f5300" providerId="LiveId" clId="{F28FD7B3-AEA3-4A7C-9392-081F29554650}" dt="2019-11-08T15:57:09.452" v="4980" actId="5793"/>
          <ac:spMkLst>
            <pc:docMk/>
            <pc:sldMk cId="3994174316" sldId="1042"/>
            <ac:spMk id="370692" creationId="{C7679FD1-D19C-4B41-9E52-1D9C70223C7E}"/>
          </ac:spMkLst>
        </pc:spChg>
        <pc:spChg chg="mod">
          <ac:chgData name="Bruce Telfer" userId="57d10e5ce16f5300" providerId="LiveId" clId="{F28FD7B3-AEA3-4A7C-9392-081F29554650}" dt="2019-11-08T15:56:48.759" v="4976" actId="20577"/>
          <ac:spMkLst>
            <pc:docMk/>
            <pc:sldMk cId="3994174316" sldId="1042"/>
            <ac:spMk id="370694" creationId="{A83284F7-095F-4FDB-8898-3C396E465A7D}"/>
          </ac:spMkLst>
        </pc:spChg>
      </pc:sldChg>
      <pc:sldChg chg="modSp add">
        <pc:chgData name="Bruce Telfer" userId="57d10e5ce16f5300" providerId="LiveId" clId="{F28FD7B3-AEA3-4A7C-9392-081F29554650}" dt="2019-11-08T15:58:33.818" v="5011" actId="1076"/>
        <pc:sldMkLst>
          <pc:docMk/>
          <pc:sldMk cId="1758416186" sldId="1043"/>
        </pc:sldMkLst>
        <pc:spChg chg="mod">
          <ac:chgData name="Bruce Telfer" userId="57d10e5ce16f5300" providerId="LiveId" clId="{F28FD7B3-AEA3-4A7C-9392-081F29554650}" dt="2019-11-08T15:58:29.623" v="5010" actId="1076"/>
          <ac:spMkLst>
            <pc:docMk/>
            <pc:sldMk cId="1758416186" sldId="1043"/>
            <ac:spMk id="370692" creationId="{C7679FD1-D19C-4B41-9E52-1D9C70223C7E}"/>
          </ac:spMkLst>
        </pc:spChg>
        <pc:spChg chg="mod">
          <ac:chgData name="Bruce Telfer" userId="57d10e5ce16f5300" providerId="LiveId" clId="{F28FD7B3-AEA3-4A7C-9392-081F29554650}" dt="2019-11-08T15:58:33.818" v="5011" actId="1076"/>
          <ac:spMkLst>
            <pc:docMk/>
            <pc:sldMk cId="1758416186" sldId="1043"/>
            <ac:spMk id="370694" creationId="{A83284F7-095F-4FDB-8898-3C396E465A7D}"/>
          </ac:spMkLst>
        </pc:spChg>
      </pc:sldChg>
      <pc:sldChg chg="add del">
        <pc:chgData name="Bruce Telfer" userId="57d10e5ce16f5300" providerId="LiveId" clId="{F28FD7B3-AEA3-4A7C-9392-081F29554650}" dt="2019-10-19T11:15:21.096" v="1010"/>
        <pc:sldMkLst>
          <pc:docMk/>
          <pc:sldMk cId="439591287" sldId="1044"/>
        </pc:sldMkLst>
      </pc:sldChg>
      <pc:sldChg chg="add del">
        <pc:chgData name="Bruce Telfer" userId="57d10e5ce16f5300" providerId="LiveId" clId="{F28FD7B3-AEA3-4A7C-9392-081F29554650}" dt="2019-10-19T11:15:08.412" v="1008" actId="2696"/>
        <pc:sldMkLst>
          <pc:docMk/>
          <pc:sldMk cId="1627285221" sldId="1044"/>
        </pc:sldMkLst>
      </pc:sldChg>
      <pc:sldChg chg="addSp modSp add">
        <pc:chgData name="Bruce Telfer" userId="57d10e5ce16f5300" providerId="LiveId" clId="{F28FD7B3-AEA3-4A7C-9392-081F29554650}" dt="2019-10-19T12:19:10.844" v="1189" actId="20577"/>
        <pc:sldMkLst>
          <pc:docMk/>
          <pc:sldMk cId="3577947923" sldId="1044"/>
        </pc:sldMkLst>
        <pc:spChg chg="add mod">
          <ac:chgData name="Bruce Telfer" userId="57d10e5ce16f5300" providerId="LiveId" clId="{F28FD7B3-AEA3-4A7C-9392-081F29554650}" dt="2019-10-19T12:19:10.844" v="1189" actId="20577"/>
          <ac:spMkLst>
            <pc:docMk/>
            <pc:sldMk cId="3577947923" sldId="1044"/>
            <ac:spMk id="4" creationId="{5F0692AF-1430-4CE1-8890-D600AACCEB85}"/>
          </ac:spMkLst>
        </pc:spChg>
        <pc:picChg chg="add mod">
          <ac:chgData name="Bruce Telfer" userId="57d10e5ce16f5300" providerId="LiveId" clId="{F28FD7B3-AEA3-4A7C-9392-081F29554650}" dt="2019-10-19T11:50:22.614" v="1027" actId="14100"/>
          <ac:picMkLst>
            <pc:docMk/>
            <pc:sldMk cId="3577947923" sldId="1044"/>
            <ac:picMk id="3" creationId="{B6E943A2-46A2-4CF6-999A-1314C4FF7B22}"/>
          </ac:picMkLst>
        </pc:picChg>
      </pc:sldChg>
      <pc:sldChg chg="addSp modSp add">
        <pc:chgData name="Bruce Telfer" userId="57d10e5ce16f5300" providerId="LiveId" clId="{F28FD7B3-AEA3-4A7C-9392-081F29554650}" dt="2019-11-08T16:00:20.285" v="5021" actId="5793"/>
        <pc:sldMkLst>
          <pc:docMk/>
          <pc:sldMk cId="147257191" sldId="1045"/>
        </pc:sldMkLst>
        <pc:spChg chg="add mod">
          <ac:chgData name="Bruce Telfer" userId="57d10e5ce16f5300" providerId="LiveId" clId="{F28FD7B3-AEA3-4A7C-9392-081F29554650}" dt="2019-11-08T16:00:20.285" v="5021" actId="5793"/>
          <ac:spMkLst>
            <pc:docMk/>
            <pc:sldMk cId="147257191" sldId="1045"/>
            <ac:spMk id="4" creationId="{D87D4329-8A32-4180-9BC7-7FC76A6F7CF8}"/>
          </ac:spMkLst>
        </pc:spChg>
        <pc:picChg chg="add mod">
          <ac:chgData name="Bruce Telfer" userId="57d10e5ce16f5300" providerId="LiveId" clId="{F28FD7B3-AEA3-4A7C-9392-081F29554650}" dt="2019-10-19T11:51:56.784" v="1034" actId="14100"/>
          <ac:picMkLst>
            <pc:docMk/>
            <pc:sldMk cId="147257191" sldId="1045"/>
            <ac:picMk id="3" creationId="{26CFB31B-ACA8-4454-9674-8E4CB1C140FC}"/>
          </ac:picMkLst>
        </pc:picChg>
      </pc:sldChg>
      <pc:sldChg chg="addSp modSp add">
        <pc:chgData name="Bruce Telfer" userId="57d10e5ce16f5300" providerId="LiveId" clId="{F28FD7B3-AEA3-4A7C-9392-081F29554650}" dt="2019-11-08T16:02:22.474" v="5038" actId="255"/>
        <pc:sldMkLst>
          <pc:docMk/>
          <pc:sldMk cId="1072806821" sldId="1046"/>
        </pc:sldMkLst>
        <pc:spChg chg="add mod">
          <ac:chgData name="Bruce Telfer" userId="57d10e5ce16f5300" providerId="LiveId" clId="{F28FD7B3-AEA3-4A7C-9392-081F29554650}" dt="2019-11-08T16:02:22.474" v="5038" actId="255"/>
          <ac:spMkLst>
            <pc:docMk/>
            <pc:sldMk cId="1072806821" sldId="1046"/>
            <ac:spMk id="4" creationId="{01AC51FF-7B67-43AC-B030-0E7530AA4307}"/>
          </ac:spMkLst>
        </pc:spChg>
        <pc:picChg chg="add mod">
          <ac:chgData name="Bruce Telfer" userId="57d10e5ce16f5300" providerId="LiveId" clId="{F28FD7B3-AEA3-4A7C-9392-081F29554650}" dt="2019-10-19T11:59:06.086" v="1047" actId="1076"/>
          <ac:picMkLst>
            <pc:docMk/>
            <pc:sldMk cId="1072806821" sldId="1046"/>
            <ac:picMk id="3" creationId="{DD56FD59-CC1D-43A0-8271-FB65856D934C}"/>
          </ac:picMkLst>
        </pc:picChg>
      </pc:sldChg>
      <pc:sldChg chg="addSp modSp add ord">
        <pc:chgData name="Bruce Telfer" userId="57d10e5ce16f5300" providerId="LiveId" clId="{F28FD7B3-AEA3-4A7C-9392-081F29554650}" dt="2019-10-19T16:57:06.476" v="1424"/>
        <pc:sldMkLst>
          <pc:docMk/>
          <pc:sldMk cId="138976922" sldId="1047"/>
        </pc:sldMkLst>
        <pc:spChg chg="add mod">
          <ac:chgData name="Bruce Telfer" userId="57d10e5ce16f5300" providerId="LiveId" clId="{F28FD7B3-AEA3-4A7C-9392-081F29554650}" dt="2019-10-19T16:56:02.475" v="1420" actId="12788"/>
          <ac:spMkLst>
            <pc:docMk/>
            <pc:sldMk cId="138976922" sldId="1047"/>
            <ac:spMk id="2" creationId="{85D3CD3B-3264-48ED-8BA7-B7FF6AD380A2}"/>
          </ac:spMkLst>
        </pc:spChg>
        <pc:picChg chg="add mod ord">
          <ac:chgData name="Bruce Telfer" userId="57d10e5ce16f5300" providerId="LiveId" clId="{F28FD7B3-AEA3-4A7C-9392-081F29554650}" dt="2019-10-19T16:54:47.297" v="1412" actId="167"/>
          <ac:picMkLst>
            <pc:docMk/>
            <pc:sldMk cId="138976922" sldId="1047"/>
            <ac:picMk id="4" creationId="{91D98612-A72B-40E3-8D0D-03C0B454ED80}"/>
          </ac:picMkLst>
        </pc:picChg>
      </pc:sldChg>
      <pc:sldChg chg="addSp delSp modSp add">
        <pc:chgData name="Bruce Telfer" userId="57d10e5ce16f5300" providerId="LiveId" clId="{F28FD7B3-AEA3-4A7C-9392-081F29554650}" dt="2019-10-19T17:12:42.400" v="1677" actId="113"/>
        <pc:sldMkLst>
          <pc:docMk/>
          <pc:sldMk cId="362860146" sldId="1048"/>
        </pc:sldMkLst>
        <pc:spChg chg="add del mod">
          <ac:chgData name="Bruce Telfer" userId="57d10e5ce16f5300" providerId="LiveId" clId="{F28FD7B3-AEA3-4A7C-9392-081F29554650}" dt="2019-10-19T17:06:27.794" v="1542"/>
          <ac:spMkLst>
            <pc:docMk/>
            <pc:sldMk cId="362860146" sldId="1048"/>
            <ac:spMk id="2" creationId="{A9028F72-4B06-4D5C-9B67-CE72CD984FB5}"/>
          </ac:spMkLst>
        </pc:spChg>
        <pc:spChg chg="add mod">
          <ac:chgData name="Bruce Telfer" userId="57d10e5ce16f5300" providerId="LiveId" clId="{F28FD7B3-AEA3-4A7C-9392-081F29554650}" dt="2019-10-19T17:06:11.111" v="1540" actId="14838"/>
          <ac:spMkLst>
            <pc:docMk/>
            <pc:sldMk cId="362860146" sldId="1048"/>
            <ac:spMk id="3" creationId="{EEA8A757-BB18-4F80-953A-9977805D48D3}"/>
          </ac:spMkLst>
        </pc:spChg>
        <pc:spChg chg="mod">
          <ac:chgData name="Bruce Telfer" userId="57d10e5ce16f5300" providerId="LiveId" clId="{F28FD7B3-AEA3-4A7C-9392-081F29554650}" dt="2019-10-19T17:12:42.400" v="1677" actId="113"/>
          <ac:spMkLst>
            <pc:docMk/>
            <pc:sldMk cId="362860146" sldId="1048"/>
            <ac:spMk id="118790" creationId="{9568E9D6-6385-4522-B9FF-C9620FA85EA1}"/>
          </ac:spMkLst>
        </pc:spChg>
      </pc:sldChg>
      <pc:sldChg chg="modSp add">
        <pc:chgData name="Bruce Telfer" userId="57d10e5ce16f5300" providerId="LiveId" clId="{F28FD7B3-AEA3-4A7C-9392-081F29554650}" dt="2019-10-19T17:17:09.914" v="1679" actId="20577"/>
        <pc:sldMkLst>
          <pc:docMk/>
          <pc:sldMk cId="2829051249" sldId="1049"/>
        </pc:sldMkLst>
        <pc:spChg chg="mod">
          <ac:chgData name="Bruce Telfer" userId="57d10e5ce16f5300" providerId="LiveId" clId="{F28FD7B3-AEA3-4A7C-9392-081F29554650}" dt="2019-10-19T17:17:09.914" v="1679" actId="20577"/>
          <ac:spMkLst>
            <pc:docMk/>
            <pc:sldMk cId="2829051249" sldId="1049"/>
            <ac:spMk id="2" creationId="{DC5891F8-285E-474E-BDDE-551912DE9D94}"/>
          </ac:spMkLst>
        </pc:spChg>
        <pc:spChg chg="mod">
          <ac:chgData name="Bruce Telfer" userId="57d10e5ce16f5300" providerId="LiveId" clId="{F28FD7B3-AEA3-4A7C-9392-081F29554650}" dt="2019-10-19T17:12:28.392" v="1675" actId="113"/>
          <ac:spMkLst>
            <pc:docMk/>
            <pc:sldMk cId="2829051249" sldId="1049"/>
            <ac:spMk id="118790" creationId="{9568E9D6-6385-4522-B9FF-C9620FA85EA1}"/>
          </ac:spMkLst>
        </pc:spChg>
      </pc:sldChg>
      <pc:sldChg chg="delSp modSp add modAnim">
        <pc:chgData name="Bruce Telfer" userId="57d10e5ce16f5300" providerId="LiveId" clId="{F28FD7B3-AEA3-4A7C-9392-081F29554650}" dt="2019-11-09T12:10:55.749" v="6225" actId="12788"/>
        <pc:sldMkLst>
          <pc:docMk/>
          <pc:sldMk cId="0" sldId="1050"/>
        </pc:sldMkLst>
        <pc:spChg chg="del">
          <ac:chgData name="Bruce Telfer" userId="57d10e5ce16f5300" providerId="LiveId" clId="{F28FD7B3-AEA3-4A7C-9392-081F29554650}" dt="2019-10-19T17:21:51.092" v="1708" actId="478"/>
          <ac:spMkLst>
            <pc:docMk/>
            <pc:sldMk cId="0" sldId="1050"/>
            <ac:spMk id="2" creationId="{A3B63F33-1D6A-40DE-BB65-DA2DFD8D7350}"/>
          </ac:spMkLst>
        </pc:spChg>
        <pc:spChg chg="mod">
          <ac:chgData name="Bruce Telfer" userId="57d10e5ce16f5300" providerId="LiveId" clId="{F28FD7B3-AEA3-4A7C-9392-081F29554650}" dt="2019-11-09T12:10:55.749" v="6225" actId="12788"/>
          <ac:spMkLst>
            <pc:docMk/>
            <pc:sldMk cId="0" sldId="1050"/>
            <ac:spMk id="324611" creationId="{8665D062-657C-4403-8D25-8DE1EC2D1EC0}"/>
          </ac:spMkLst>
        </pc:spChg>
        <pc:picChg chg="mod">
          <ac:chgData name="Bruce Telfer" userId="57d10e5ce16f5300" providerId="LiveId" clId="{F28FD7B3-AEA3-4A7C-9392-081F29554650}" dt="2019-10-19T17:20:36.686" v="1682" actId="14100"/>
          <ac:picMkLst>
            <pc:docMk/>
            <pc:sldMk cId="0" sldId="1050"/>
            <ac:picMk id="23554" creationId="{792DE252-329E-4FAA-9C1C-DA5C4F3B75B2}"/>
          </ac:picMkLst>
        </pc:picChg>
      </pc:sldChg>
      <pc:sldChg chg="delSp modSp add">
        <pc:chgData name="Bruce Telfer" userId="57d10e5ce16f5300" providerId="LiveId" clId="{F28FD7B3-AEA3-4A7C-9392-081F29554650}" dt="2019-10-19T17:36:08.929" v="1912" actId="1076"/>
        <pc:sldMkLst>
          <pc:docMk/>
          <pc:sldMk cId="0" sldId="1051"/>
        </pc:sldMkLst>
        <pc:spChg chg="del">
          <ac:chgData name="Bruce Telfer" userId="57d10e5ce16f5300" providerId="LiveId" clId="{F28FD7B3-AEA3-4A7C-9392-081F29554650}" dt="2019-10-19T17:33:46.321" v="1864" actId="478"/>
          <ac:spMkLst>
            <pc:docMk/>
            <pc:sldMk cId="0" sldId="1051"/>
            <ac:spMk id="2" creationId="{120A6FB9-6CB0-4BCF-A515-BBBDBA781382}"/>
          </ac:spMkLst>
        </pc:spChg>
        <pc:spChg chg="mod">
          <ac:chgData name="Bruce Telfer" userId="57d10e5ce16f5300" providerId="LiveId" clId="{F28FD7B3-AEA3-4A7C-9392-081F29554650}" dt="2019-10-19T17:36:04.160" v="1911" actId="948"/>
          <ac:spMkLst>
            <pc:docMk/>
            <pc:sldMk cId="0" sldId="1051"/>
            <ac:spMk id="327684" creationId="{9DC38F97-4EE2-46B6-A4AB-570695849589}"/>
          </ac:spMkLst>
        </pc:spChg>
        <pc:picChg chg="mod">
          <ac:chgData name="Bruce Telfer" userId="57d10e5ce16f5300" providerId="LiveId" clId="{F28FD7B3-AEA3-4A7C-9392-081F29554650}" dt="2019-10-19T17:36:08.929" v="1912" actId="1076"/>
          <ac:picMkLst>
            <pc:docMk/>
            <pc:sldMk cId="0" sldId="1051"/>
            <ac:picMk id="33794" creationId="{9E045843-6F7A-4FFC-9369-7E2B750247F3}"/>
          </ac:picMkLst>
        </pc:picChg>
      </pc:sldChg>
      <pc:sldChg chg="modSp add">
        <pc:chgData name="Bruce Telfer" userId="57d10e5ce16f5300" providerId="LiveId" clId="{F28FD7B3-AEA3-4A7C-9392-081F29554650}" dt="2019-10-20T16:27:13.643" v="1930" actId="1076"/>
        <pc:sldMkLst>
          <pc:docMk/>
          <pc:sldMk cId="0" sldId="1052"/>
        </pc:sldMkLst>
        <pc:spChg chg="mod">
          <ac:chgData name="Bruce Telfer" userId="57d10e5ce16f5300" providerId="LiveId" clId="{F28FD7B3-AEA3-4A7C-9392-081F29554650}" dt="2019-10-20T16:26:52.579" v="1928" actId="20577"/>
          <ac:spMkLst>
            <pc:docMk/>
            <pc:sldMk cId="0" sldId="1052"/>
            <ac:spMk id="43011" creationId="{7DBF5BF1-9EDE-4747-ACD3-217E4375C4E6}"/>
          </ac:spMkLst>
        </pc:spChg>
        <pc:spChg chg="mod">
          <ac:chgData name="Bruce Telfer" userId="57d10e5ce16f5300" providerId="LiveId" clId="{F28FD7B3-AEA3-4A7C-9392-081F29554650}" dt="2019-10-20T16:27:13.643" v="1930" actId="1076"/>
          <ac:spMkLst>
            <pc:docMk/>
            <pc:sldMk cId="0" sldId="1052"/>
            <ac:spMk id="43012" creationId="{185D4F9C-478B-4E04-8205-19C54AFF1A85}"/>
          </ac:spMkLst>
        </pc:spChg>
        <pc:picChg chg="mod">
          <ac:chgData name="Bruce Telfer" userId="57d10e5ce16f5300" providerId="LiveId" clId="{F28FD7B3-AEA3-4A7C-9392-081F29554650}" dt="2019-10-20T16:26:10.048" v="1922" actId="1076"/>
          <ac:picMkLst>
            <pc:docMk/>
            <pc:sldMk cId="0" sldId="1052"/>
            <ac:picMk id="43010" creationId="{C10F04CA-4A2C-4129-B594-4589DFA1F90F}"/>
          </ac:picMkLst>
        </pc:picChg>
      </pc:sldChg>
      <pc:sldChg chg="modSp add del">
        <pc:chgData name="Bruce Telfer" userId="57d10e5ce16f5300" providerId="LiveId" clId="{F28FD7B3-AEA3-4A7C-9392-081F29554650}" dt="2019-11-09T07:34:28.513" v="5514" actId="2696"/>
        <pc:sldMkLst>
          <pc:docMk/>
          <pc:sldMk cId="0" sldId="1053"/>
        </pc:sldMkLst>
        <pc:spChg chg="mod">
          <ac:chgData name="Bruce Telfer" userId="57d10e5ce16f5300" providerId="LiveId" clId="{F28FD7B3-AEA3-4A7C-9392-081F29554650}" dt="2019-10-20T17:02:46.832" v="1970" actId="1076"/>
          <ac:spMkLst>
            <pc:docMk/>
            <pc:sldMk cId="0" sldId="1053"/>
            <ac:spMk id="51208" creationId="{EE52EC39-E585-42FD-B351-495D711EF895}"/>
          </ac:spMkLst>
        </pc:spChg>
        <pc:spChg chg="mod">
          <ac:chgData name="Bruce Telfer" userId="57d10e5ce16f5300" providerId="LiveId" clId="{F28FD7B3-AEA3-4A7C-9392-081F29554650}" dt="2019-10-20T17:10:25.339" v="2020" actId="1076"/>
          <ac:spMkLst>
            <pc:docMk/>
            <pc:sldMk cId="0" sldId="1053"/>
            <ac:spMk id="51209" creationId="{E479DD5E-6FFF-4352-A24C-E05ED2AB88EF}"/>
          </ac:spMkLst>
        </pc:spChg>
        <pc:spChg chg="mod">
          <ac:chgData name="Bruce Telfer" userId="57d10e5ce16f5300" providerId="LiveId" clId="{F28FD7B3-AEA3-4A7C-9392-081F29554650}" dt="2019-10-20T17:09:29.859" v="2013" actId="14100"/>
          <ac:spMkLst>
            <pc:docMk/>
            <pc:sldMk cId="0" sldId="1053"/>
            <ac:spMk id="332805" creationId="{74AAD6EF-25D4-4DF3-8684-77D46B0A4BAE}"/>
          </ac:spMkLst>
        </pc:spChg>
        <pc:spChg chg="mod">
          <ac:chgData name="Bruce Telfer" userId="57d10e5ce16f5300" providerId="LiveId" clId="{F28FD7B3-AEA3-4A7C-9392-081F29554650}" dt="2019-10-20T17:09:40.483" v="2014" actId="255"/>
          <ac:spMkLst>
            <pc:docMk/>
            <pc:sldMk cId="0" sldId="1053"/>
            <ac:spMk id="332806" creationId="{8CEC96E6-9E41-41CE-ACA6-8A8705A49410}"/>
          </ac:spMkLst>
        </pc:spChg>
        <pc:spChg chg="mod">
          <ac:chgData name="Bruce Telfer" userId="57d10e5ce16f5300" providerId="LiveId" clId="{F28FD7B3-AEA3-4A7C-9392-081F29554650}" dt="2019-10-20T17:10:06.220" v="2019" actId="1076"/>
          <ac:spMkLst>
            <pc:docMk/>
            <pc:sldMk cId="0" sldId="1053"/>
            <ac:spMk id="332807" creationId="{342DAA7C-57F0-4B09-BC35-D92494102D99}"/>
          </ac:spMkLst>
        </pc:spChg>
        <pc:picChg chg="mod">
          <ac:chgData name="Bruce Telfer" userId="57d10e5ce16f5300" providerId="LiveId" clId="{F28FD7B3-AEA3-4A7C-9392-081F29554650}" dt="2019-10-20T17:03:04.520" v="1974" actId="14100"/>
          <ac:picMkLst>
            <pc:docMk/>
            <pc:sldMk cId="0" sldId="1053"/>
            <ac:picMk id="3" creationId="{2235818D-DBC1-4F73-8D40-506DCBB04CD1}"/>
          </ac:picMkLst>
        </pc:picChg>
        <pc:picChg chg="mod">
          <ac:chgData name="Bruce Telfer" userId="57d10e5ce16f5300" providerId="LiveId" clId="{F28FD7B3-AEA3-4A7C-9392-081F29554650}" dt="2019-10-20T17:03:11.979" v="1975" actId="14100"/>
          <ac:picMkLst>
            <pc:docMk/>
            <pc:sldMk cId="0" sldId="1053"/>
            <ac:picMk id="51202" creationId="{C8B6F3BD-DC35-41B4-9824-1C74B9896C63}"/>
          </ac:picMkLst>
        </pc:picChg>
      </pc:sldChg>
      <pc:sldChg chg="addSp modSp add">
        <pc:chgData name="Bruce Telfer" userId="57d10e5ce16f5300" providerId="LiveId" clId="{F28FD7B3-AEA3-4A7C-9392-081F29554650}" dt="2019-10-20T18:56:47.569" v="2736" actId="14100"/>
        <pc:sldMkLst>
          <pc:docMk/>
          <pc:sldMk cId="2208936427" sldId="1054"/>
        </pc:sldMkLst>
        <pc:spChg chg="add mod">
          <ac:chgData name="Bruce Telfer" userId="57d10e5ce16f5300" providerId="LiveId" clId="{F28FD7B3-AEA3-4A7C-9392-081F29554650}" dt="2019-10-20T17:58:46.235" v="2141" actId="1076"/>
          <ac:spMkLst>
            <pc:docMk/>
            <pc:sldMk cId="2208936427" sldId="1054"/>
            <ac:spMk id="4" creationId="{5D2F346F-DD73-4AB9-8719-9231B5742F97}"/>
          </ac:spMkLst>
        </pc:spChg>
        <pc:spChg chg="add mod">
          <ac:chgData name="Bruce Telfer" userId="57d10e5ce16f5300" providerId="LiveId" clId="{F28FD7B3-AEA3-4A7C-9392-081F29554650}" dt="2019-10-20T18:56:47.569" v="2736" actId="14100"/>
          <ac:spMkLst>
            <pc:docMk/>
            <pc:sldMk cId="2208936427" sldId="1054"/>
            <ac:spMk id="5" creationId="{4F3B84E0-DFE9-487A-939E-BBA5E3EFD678}"/>
          </ac:spMkLst>
        </pc:spChg>
        <pc:picChg chg="add mod">
          <ac:chgData name="Bruce Telfer" userId="57d10e5ce16f5300" providerId="LiveId" clId="{F28FD7B3-AEA3-4A7C-9392-081F29554650}" dt="2019-10-20T18:55:56.722" v="2727" actId="1076"/>
          <ac:picMkLst>
            <pc:docMk/>
            <pc:sldMk cId="2208936427" sldId="1054"/>
            <ac:picMk id="3" creationId="{E99DB2C8-513B-48BC-A82F-79C4182F69AA}"/>
          </ac:picMkLst>
        </pc:picChg>
      </pc:sldChg>
      <pc:sldChg chg="addSp modSp add del">
        <pc:chgData name="Bruce Telfer" userId="57d10e5ce16f5300" providerId="LiveId" clId="{F28FD7B3-AEA3-4A7C-9392-081F29554650}" dt="2019-11-09T08:04:26.614" v="5679" actId="2696"/>
        <pc:sldMkLst>
          <pc:docMk/>
          <pc:sldMk cId="526309268" sldId="1055"/>
        </pc:sldMkLst>
        <pc:spChg chg="add mod">
          <ac:chgData name="Bruce Telfer" userId="57d10e5ce16f5300" providerId="LiveId" clId="{F28FD7B3-AEA3-4A7C-9392-081F29554650}" dt="2019-10-20T18:35:12.014" v="2413" actId="1076"/>
          <ac:spMkLst>
            <pc:docMk/>
            <pc:sldMk cId="526309268" sldId="1055"/>
            <ac:spMk id="4" creationId="{C60B28F7-9BEA-4311-BD9D-E286118F330A}"/>
          </ac:spMkLst>
        </pc:spChg>
        <pc:spChg chg="add mod">
          <ac:chgData name="Bruce Telfer" userId="57d10e5ce16f5300" providerId="LiveId" clId="{F28FD7B3-AEA3-4A7C-9392-081F29554650}" dt="2019-10-20T18:38:37.628" v="2474" actId="14838"/>
          <ac:spMkLst>
            <pc:docMk/>
            <pc:sldMk cId="526309268" sldId="1055"/>
            <ac:spMk id="5" creationId="{179F2D97-C49A-41FA-80D3-D8E392D5B416}"/>
          </ac:spMkLst>
        </pc:spChg>
        <pc:picChg chg="add mod">
          <ac:chgData name="Bruce Telfer" userId="57d10e5ce16f5300" providerId="LiveId" clId="{F28FD7B3-AEA3-4A7C-9392-081F29554650}" dt="2019-10-20T18:32:31.338" v="2400" actId="14100"/>
          <ac:picMkLst>
            <pc:docMk/>
            <pc:sldMk cId="526309268" sldId="1055"/>
            <ac:picMk id="3" creationId="{4A03A3D1-D3DD-48C0-98F2-81E84F46F516}"/>
          </ac:picMkLst>
        </pc:picChg>
      </pc:sldChg>
      <pc:sldChg chg="add del">
        <pc:chgData name="Bruce Telfer" userId="57d10e5ce16f5300" providerId="LiveId" clId="{F28FD7B3-AEA3-4A7C-9392-081F29554650}" dt="2019-10-20T17:59:20.550" v="2143" actId="2696"/>
        <pc:sldMkLst>
          <pc:docMk/>
          <pc:sldMk cId="2505898980" sldId="1055"/>
        </pc:sldMkLst>
      </pc:sldChg>
      <pc:sldChg chg="addSp modSp add del ord">
        <pc:chgData name="Bruce Telfer" userId="57d10e5ce16f5300" providerId="LiveId" clId="{F28FD7B3-AEA3-4A7C-9392-081F29554650}" dt="2019-11-09T11:59:35.223" v="6189" actId="2696"/>
        <pc:sldMkLst>
          <pc:docMk/>
          <pc:sldMk cId="4171465937" sldId="1056"/>
        </pc:sldMkLst>
        <pc:picChg chg="add mod">
          <ac:chgData name="Bruce Telfer" userId="57d10e5ce16f5300" providerId="LiveId" clId="{F28FD7B3-AEA3-4A7C-9392-081F29554650}" dt="2019-10-21T12:35:52.533" v="2753"/>
          <ac:picMkLst>
            <pc:docMk/>
            <pc:sldMk cId="4171465937" sldId="1056"/>
            <ac:picMk id="3" creationId="{296D2AE7-F4FD-4E33-82C4-5A1E4667BA9C}"/>
          </ac:picMkLst>
        </pc:picChg>
      </pc:sldChg>
      <pc:sldChg chg="addSp modSp add ord">
        <pc:chgData name="Bruce Telfer" userId="57d10e5ce16f5300" providerId="LiveId" clId="{F28FD7B3-AEA3-4A7C-9392-081F29554650}" dt="2019-11-09T08:07:01.579" v="5686"/>
        <pc:sldMkLst>
          <pc:docMk/>
          <pc:sldMk cId="652104125" sldId="1057"/>
        </pc:sldMkLst>
        <pc:picChg chg="add mod">
          <ac:chgData name="Bruce Telfer" userId="57d10e5ce16f5300" providerId="LiveId" clId="{F28FD7B3-AEA3-4A7C-9392-081F29554650}" dt="2019-10-21T12:40:01.580" v="2758" actId="14100"/>
          <ac:picMkLst>
            <pc:docMk/>
            <pc:sldMk cId="652104125" sldId="1057"/>
            <ac:picMk id="3" creationId="{E0018D7D-AACD-4FF9-82A2-558FB27BD522}"/>
          </ac:picMkLst>
        </pc:picChg>
      </pc:sldChg>
      <pc:sldChg chg="addSp modSp add">
        <pc:chgData name="Bruce Telfer" userId="57d10e5ce16f5300" providerId="LiveId" clId="{F28FD7B3-AEA3-4A7C-9392-081F29554650}" dt="2019-10-21T12:51:53.914" v="2762" actId="14100"/>
        <pc:sldMkLst>
          <pc:docMk/>
          <pc:sldMk cId="2272151347" sldId="1058"/>
        </pc:sldMkLst>
        <pc:picChg chg="add mod">
          <ac:chgData name="Bruce Telfer" userId="57d10e5ce16f5300" providerId="LiveId" clId="{F28FD7B3-AEA3-4A7C-9392-081F29554650}" dt="2019-10-21T12:51:53.914" v="2762" actId="14100"/>
          <ac:picMkLst>
            <pc:docMk/>
            <pc:sldMk cId="2272151347" sldId="1058"/>
            <ac:picMk id="2" creationId="{4118DE62-76C6-4DA0-9E88-5A27F1A3D121}"/>
          </ac:picMkLst>
        </pc:picChg>
      </pc:sldChg>
      <pc:sldChg chg="addSp modSp add">
        <pc:chgData name="Bruce Telfer" userId="57d10e5ce16f5300" providerId="LiveId" clId="{F28FD7B3-AEA3-4A7C-9392-081F29554650}" dt="2019-11-08T16:04:52.562" v="5047" actId="255"/>
        <pc:sldMkLst>
          <pc:docMk/>
          <pc:sldMk cId="3170805571" sldId="1059"/>
        </pc:sldMkLst>
        <pc:spChg chg="add mod">
          <ac:chgData name="Bruce Telfer" userId="57d10e5ce16f5300" providerId="LiveId" clId="{F28FD7B3-AEA3-4A7C-9392-081F29554650}" dt="2019-11-08T16:04:52.562" v="5047" actId="255"/>
          <ac:spMkLst>
            <pc:docMk/>
            <pc:sldMk cId="3170805571" sldId="1059"/>
            <ac:spMk id="4" creationId="{3C41CC36-7F8F-40D6-8E7A-75176C0ABBE4}"/>
          </ac:spMkLst>
        </pc:spChg>
        <pc:picChg chg="add mod">
          <ac:chgData name="Bruce Telfer" userId="57d10e5ce16f5300" providerId="LiveId" clId="{F28FD7B3-AEA3-4A7C-9392-081F29554650}" dt="2019-11-08T16:03:58.296" v="5041" actId="14100"/>
          <ac:picMkLst>
            <pc:docMk/>
            <pc:sldMk cId="3170805571" sldId="1059"/>
            <ac:picMk id="3" creationId="{39F2FDD2-8177-4591-9B3A-BE5057EF63CF}"/>
          </ac:picMkLst>
        </pc:picChg>
      </pc:sldChg>
      <pc:sldChg chg="delSp modSp add ord">
        <pc:chgData name="Bruce Telfer" userId="57d10e5ce16f5300" providerId="LiveId" clId="{F28FD7B3-AEA3-4A7C-9392-081F29554650}" dt="2019-10-21T17:02:10.661" v="3536"/>
        <pc:sldMkLst>
          <pc:docMk/>
          <pc:sldMk cId="0" sldId="1060"/>
        </pc:sldMkLst>
        <pc:spChg chg="del">
          <ac:chgData name="Bruce Telfer" userId="57d10e5ce16f5300" providerId="LiveId" clId="{F28FD7B3-AEA3-4A7C-9392-081F29554650}" dt="2019-10-21T14:41:17.696" v="3108" actId="478"/>
          <ac:spMkLst>
            <pc:docMk/>
            <pc:sldMk cId="0" sldId="1060"/>
            <ac:spMk id="2" creationId="{5681646C-25A4-49C6-8705-2EA6347D96B1}"/>
          </ac:spMkLst>
        </pc:spChg>
        <pc:picChg chg="mod">
          <ac:chgData name="Bruce Telfer" userId="57d10e5ce16f5300" providerId="LiveId" clId="{F28FD7B3-AEA3-4A7C-9392-081F29554650}" dt="2019-10-21T14:41:11.220" v="3107" actId="14100"/>
          <ac:picMkLst>
            <pc:docMk/>
            <pc:sldMk cId="0" sldId="1060"/>
            <ac:picMk id="94210" creationId="{90563E7F-9220-4D5D-A4DA-80E52D8FA64A}"/>
          </ac:picMkLst>
        </pc:picChg>
      </pc:sldChg>
      <pc:sldChg chg="addSp modSp add del ord">
        <pc:chgData name="Bruce Telfer" userId="57d10e5ce16f5300" providerId="LiveId" clId="{F28FD7B3-AEA3-4A7C-9392-081F29554650}" dt="2019-10-21T14:20:08.335" v="2941" actId="2696"/>
        <pc:sldMkLst>
          <pc:docMk/>
          <pc:sldMk cId="4004937488" sldId="1060"/>
        </pc:sldMkLst>
        <pc:spChg chg="add mod">
          <ac:chgData name="Bruce Telfer" userId="57d10e5ce16f5300" providerId="LiveId" clId="{F28FD7B3-AEA3-4A7C-9392-081F29554650}" dt="2019-10-21T14:12:55.418" v="2924" actId="20577"/>
          <ac:spMkLst>
            <pc:docMk/>
            <pc:sldMk cId="4004937488" sldId="1060"/>
            <ac:spMk id="4" creationId="{A8406AE7-6716-4C68-BA80-48CCE7E8F79A}"/>
          </ac:spMkLst>
        </pc:spChg>
        <pc:picChg chg="add mod">
          <ac:chgData name="Bruce Telfer" userId="57d10e5ce16f5300" providerId="LiveId" clId="{F28FD7B3-AEA3-4A7C-9392-081F29554650}" dt="2019-10-21T13:37:56.504" v="2878" actId="14100"/>
          <ac:picMkLst>
            <pc:docMk/>
            <pc:sldMk cId="4004937488" sldId="1060"/>
            <ac:picMk id="3" creationId="{7093631E-1C2A-4E1A-9997-BC80FD397B54}"/>
          </ac:picMkLst>
        </pc:picChg>
      </pc:sldChg>
      <pc:sldChg chg="modSp add">
        <pc:chgData name="Bruce Telfer" userId="57d10e5ce16f5300" providerId="LiveId" clId="{F28FD7B3-AEA3-4A7C-9392-081F29554650}" dt="2019-11-09T10:10:25.853" v="6033" actId="20577"/>
        <pc:sldMkLst>
          <pc:docMk/>
          <pc:sldMk cId="3490749676" sldId="1061"/>
        </pc:sldMkLst>
        <pc:spChg chg="mod">
          <ac:chgData name="Bruce Telfer" userId="57d10e5ce16f5300" providerId="LiveId" clId="{F28FD7B3-AEA3-4A7C-9392-081F29554650}" dt="2019-11-09T10:10:25.853" v="6033" actId="20577"/>
          <ac:spMkLst>
            <pc:docMk/>
            <pc:sldMk cId="3490749676" sldId="1061"/>
            <ac:spMk id="82946" creationId="{AFDC1035-24D5-49AC-A909-FFF4ECC8CBDC}"/>
          </ac:spMkLst>
        </pc:spChg>
        <pc:spChg chg="mod">
          <ac:chgData name="Bruce Telfer" userId="57d10e5ce16f5300" providerId="LiveId" clId="{F28FD7B3-AEA3-4A7C-9392-081F29554650}" dt="2019-11-09T10:10:13.273" v="6032" actId="948"/>
          <ac:spMkLst>
            <pc:docMk/>
            <pc:sldMk cId="3490749676" sldId="1061"/>
            <ac:spMk id="82948" creationId="{A19B0E0B-3DE4-4595-ADA8-6A146771F9B9}"/>
          </ac:spMkLst>
        </pc:spChg>
      </pc:sldChg>
      <pc:sldChg chg="modSp add">
        <pc:chgData name="Bruce Telfer" userId="57d10e5ce16f5300" providerId="LiveId" clId="{F28FD7B3-AEA3-4A7C-9392-081F29554650}" dt="2019-11-09T10:06:02.283" v="5885" actId="1076"/>
        <pc:sldMkLst>
          <pc:docMk/>
          <pc:sldMk cId="1971532669" sldId="1062"/>
        </pc:sldMkLst>
        <pc:spChg chg="mod">
          <ac:chgData name="Bruce Telfer" userId="57d10e5ce16f5300" providerId="LiveId" clId="{F28FD7B3-AEA3-4A7C-9392-081F29554650}" dt="2019-11-08T16:09:19.107" v="5124" actId="113"/>
          <ac:spMkLst>
            <pc:docMk/>
            <pc:sldMk cId="1971532669" sldId="1062"/>
            <ac:spMk id="82946" creationId="{AFDC1035-24D5-49AC-A909-FFF4ECC8CBDC}"/>
          </ac:spMkLst>
        </pc:spChg>
        <pc:spChg chg="mod">
          <ac:chgData name="Bruce Telfer" userId="57d10e5ce16f5300" providerId="LiveId" clId="{F28FD7B3-AEA3-4A7C-9392-081F29554650}" dt="2019-11-09T10:06:02.283" v="5885" actId="1076"/>
          <ac:spMkLst>
            <pc:docMk/>
            <pc:sldMk cId="1971532669" sldId="1062"/>
            <ac:spMk id="82948" creationId="{A19B0E0B-3DE4-4595-ADA8-6A146771F9B9}"/>
          </ac:spMkLst>
        </pc:spChg>
      </pc:sldChg>
      <pc:sldChg chg="modSp add">
        <pc:chgData name="Bruce Telfer" userId="57d10e5ce16f5300" providerId="LiveId" clId="{F28FD7B3-AEA3-4A7C-9392-081F29554650}" dt="2019-11-09T10:13:48.414" v="6054" actId="1076"/>
        <pc:sldMkLst>
          <pc:docMk/>
          <pc:sldMk cId="201750164" sldId="1063"/>
        </pc:sldMkLst>
        <pc:spChg chg="mod">
          <ac:chgData name="Bruce Telfer" userId="57d10e5ce16f5300" providerId="LiveId" clId="{F28FD7B3-AEA3-4A7C-9392-081F29554650}" dt="2019-11-09T10:13:40.984" v="6051" actId="1076"/>
          <ac:spMkLst>
            <pc:docMk/>
            <pc:sldMk cId="201750164" sldId="1063"/>
            <ac:spMk id="82946" creationId="{AFDC1035-24D5-49AC-A909-FFF4ECC8CBDC}"/>
          </ac:spMkLst>
        </pc:spChg>
        <pc:spChg chg="mod">
          <ac:chgData name="Bruce Telfer" userId="57d10e5ce16f5300" providerId="LiveId" clId="{F28FD7B3-AEA3-4A7C-9392-081F29554650}" dt="2019-11-09T10:13:48.414" v="6054" actId="1076"/>
          <ac:spMkLst>
            <pc:docMk/>
            <pc:sldMk cId="201750164" sldId="1063"/>
            <ac:spMk id="82948" creationId="{A19B0E0B-3DE4-4595-ADA8-6A146771F9B9}"/>
          </ac:spMkLst>
        </pc:spChg>
      </pc:sldChg>
      <pc:sldChg chg="addSp modSp add del">
        <pc:chgData name="Bruce Telfer" userId="57d10e5ce16f5300" providerId="LiveId" clId="{F28FD7B3-AEA3-4A7C-9392-081F29554650}" dt="2019-10-21T16:49:52.392" v="3392" actId="2696"/>
        <pc:sldMkLst>
          <pc:docMk/>
          <pc:sldMk cId="885506551" sldId="1064"/>
        </pc:sldMkLst>
        <pc:spChg chg="add mod">
          <ac:chgData name="Bruce Telfer" userId="57d10e5ce16f5300" providerId="LiveId" clId="{F28FD7B3-AEA3-4A7C-9392-081F29554650}" dt="2019-10-21T16:37:48.118" v="3180" actId="207"/>
          <ac:spMkLst>
            <pc:docMk/>
            <pc:sldMk cId="885506551" sldId="1064"/>
            <ac:spMk id="2" creationId="{7371F650-6809-413B-985D-9B81A7C9CD6A}"/>
          </ac:spMkLst>
        </pc:spChg>
      </pc:sldChg>
      <pc:sldChg chg="addSp delSp modSp add">
        <pc:chgData name="Bruce Telfer" userId="57d10e5ce16f5300" providerId="LiveId" clId="{F28FD7B3-AEA3-4A7C-9392-081F29554650}" dt="2019-11-09T10:25:40.904" v="6166" actId="1076"/>
        <pc:sldMkLst>
          <pc:docMk/>
          <pc:sldMk cId="2937886403" sldId="1065"/>
        </pc:sldMkLst>
        <pc:spChg chg="add mod">
          <ac:chgData name="Bruce Telfer" userId="57d10e5ce16f5300" providerId="LiveId" clId="{F28FD7B3-AEA3-4A7C-9392-081F29554650}" dt="2019-11-09T10:25:40.904" v="6166" actId="1076"/>
          <ac:spMkLst>
            <pc:docMk/>
            <pc:sldMk cId="2937886403" sldId="1065"/>
            <ac:spMk id="2" creationId="{72AEB44D-FA84-4404-84BE-57D719175C42}"/>
          </ac:spMkLst>
        </pc:spChg>
        <pc:spChg chg="mod">
          <ac:chgData name="Bruce Telfer" userId="57d10e5ce16f5300" providerId="LiveId" clId="{F28FD7B3-AEA3-4A7C-9392-081F29554650}" dt="2019-11-09T10:25:35.504" v="6165" actId="1076"/>
          <ac:spMkLst>
            <pc:docMk/>
            <pc:sldMk cId="2937886403" sldId="1065"/>
            <ac:spMk id="82946" creationId="{AFDC1035-24D5-49AC-A909-FFF4ECC8CBDC}"/>
          </ac:spMkLst>
        </pc:spChg>
        <pc:spChg chg="del">
          <ac:chgData name="Bruce Telfer" userId="57d10e5ce16f5300" providerId="LiveId" clId="{F28FD7B3-AEA3-4A7C-9392-081F29554650}" dt="2019-10-21T16:38:58.951" v="3184" actId="478"/>
          <ac:spMkLst>
            <pc:docMk/>
            <pc:sldMk cId="2937886403" sldId="1065"/>
            <ac:spMk id="82948" creationId="{A19B0E0B-3DE4-4595-ADA8-6A146771F9B9}"/>
          </ac:spMkLst>
        </pc:spChg>
      </pc:sldChg>
      <pc:sldChg chg="modSp add">
        <pc:chgData name="Bruce Telfer" userId="57d10e5ce16f5300" providerId="LiveId" clId="{F28FD7B3-AEA3-4A7C-9392-081F29554650}" dt="2019-10-21T17:25:14.620" v="3797" actId="255"/>
        <pc:sldMkLst>
          <pc:docMk/>
          <pc:sldMk cId="949598284" sldId="1066"/>
        </pc:sldMkLst>
        <pc:spChg chg="mod">
          <ac:chgData name="Bruce Telfer" userId="57d10e5ce16f5300" providerId="LiveId" clId="{F28FD7B3-AEA3-4A7C-9392-081F29554650}" dt="2019-10-21T17:25:14.620" v="3797" actId="255"/>
          <ac:spMkLst>
            <pc:docMk/>
            <pc:sldMk cId="949598284" sldId="1066"/>
            <ac:spMk id="2" creationId="{E378C44D-8078-4BA2-9807-2D7B8AC2F728}"/>
          </ac:spMkLst>
        </pc:spChg>
        <pc:picChg chg="mod">
          <ac:chgData name="Bruce Telfer" userId="57d10e5ce16f5300" providerId="LiveId" clId="{F28FD7B3-AEA3-4A7C-9392-081F29554650}" dt="2019-10-21T17:23:33.708" v="3788" actId="14861"/>
          <ac:picMkLst>
            <pc:docMk/>
            <pc:sldMk cId="949598284" sldId="1066"/>
            <ac:picMk id="98306" creationId="{6D6389DD-2C74-49ED-A2C9-D04BD740E002}"/>
          </ac:picMkLst>
        </pc:picChg>
      </pc:sldChg>
      <pc:sldChg chg="add del">
        <pc:chgData name="Bruce Telfer" userId="57d10e5ce16f5300" providerId="LiveId" clId="{F28FD7B3-AEA3-4A7C-9392-081F29554650}" dt="2019-10-21T17:14:48.131" v="3742" actId="2696"/>
        <pc:sldMkLst>
          <pc:docMk/>
          <pc:sldMk cId="2070526351" sldId="1066"/>
        </pc:sldMkLst>
      </pc:sldChg>
      <pc:sldChg chg="add del">
        <pc:chgData name="Bruce Telfer" userId="57d10e5ce16f5300" providerId="LiveId" clId="{F28FD7B3-AEA3-4A7C-9392-081F29554650}" dt="2019-10-21T17:03:10.858" v="3539" actId="2696"/>
        <pc:sldMkLst>
          <pc:docMk/>
          <pc:sldMk cId="2932345722" sldId="1066"/>
        </pc:sldMkLst>
      </pc:sldChg>
      <pc:sldChg chg="delSp modSp add">
        <pc:chgData name="Bruce Telfer" userId="57d10e5ce16f5300" providerId="LiveId" clId="{F28FD7B3-AEA3-4A7C-9392-081F29554650}" dt="2019-10-21T17:58:44.465" v="4104" actId="1076"/>
        <pc:sldMkLst>
          <pc:docMk/>
          <pc:sldMk cId="2432562217" sldId="1067"/>
        </pc:sldMkLst>
        <pc:spChg chg="del">
          <ac:chgData name="Bruce Telfer" userId="57d10e5ce16f5300" providerId="LiveId" clId="{F28FD7B3-AEA3-4A7C-9392-081F29554650}" dt="2019-10-21T17:57:37.994" v="4097" actId="478"/>
          <ac:spMkLst>
            <pc:docMk/>
            <pc:sldMk cId="2432562217" sldId="1067"/>
            <ac:spMk id="2" creationId="{7E14E18B-C495-455C-9A81-6FBF77792433}"/>
          </ac:spMkLst>
        </pc:spChg>
        <pc:spChg chg="mod">
          <ac:chgData name="Bruce Telfer" userId="57d10e5ce16f5300" providerId="LiveId" clId="{F28FD7B3-AEA3-4A7C-9392-081F29554650}" dt="2019-10-21T17:58:36.260" v="4103" actId="1076"/>
          <ac:spMkLst>
            <pc:docMk/>
            <pc:sldMk cId="2432562217" sldId="1067"/>
            <ac:spMk id="3" creationId="{DE319334-23D6-4E81-BADF-E67BFA0E4284}"/>
          </ac:spMkLst>
        </pc:spChg>
        <pc:spChg chg="mod">
          <ac:chgData name="Bruce Telfer" userId="57d10e5ce16f5300" providerId="LiveId" clId="{F28FD7B3-AEA3-4A7C-9392-081F29554650}" dt="2019-10-21T17:58:44.465" v="4104" actId="1076"/>
          <ac:spMkLst>
            <pc:docMk/>
            <pc:sldMk cId="2432562217" sldId="1067"/>
            <ac:spMk id="356355" creationId="{B2C0DF6B-8983-400B-A487-368CE8C34181}"/>
          </ac:spMkLst>
        </pc:spChg>
      </pc:sldChg>
      <pc:sldChg chg="addSp modSp add ord">
        <pc:chgData name="Bruce Telfer" userId="57d10e5ce16f5300" providerId="LiveId" clId="{F28FD7B3-AEA3-4A7C-9392-081F29554650}" dt="2019-10-21T20:58:24.840" v="4300"/>
        <pc:sldMkLst>
          <pc:docMk/>
          <pc:sldMk cId="2283188478" sldId="1068"/>
        </pc:sldMkLst>
        <pc:picChg chg="add mod">
          <ac:chgData name="Bruce Telfer" userId="57d10e5ce16f5300" providerId="LiveId" clId="{F28FD7B3-AEA3-4A7C-9392-081F29554650}" dt="2019-10-21T18:02:45.567" v="4114" actId="14100"/>
          <ac:picMkLst>
            <pc:docMk/>
            <pc:sldMk cId="2283188478" sldId="1068"/>
            <ac:picMk id="3" creationId="{7ABCA7C6-EB07-4812-B1B8-46835E2CB9BD}"/>
          </ac:picMkLst>
        </pc:picChg>
      </pc:sldChg>
      <pc:sldChg chg="modSp add">
        <pc:chgData name="Bruce Telfer" userId="57d10e5ce16f5300" providerId="LiveId" clId="{F28FD7B3-AEA3-4A7C-9392-081F29554650}" dt="2019-10-21T18:08:20.340" v="4140" actId="1076"/>
        <pc:sldMkLst>
          <pc:docMk/>
          <pc:sldMk cId="1662607484" sldId="1069"/>
        </pc:sldMkLst>
        <pc:spChg chg="mod">
          <ac:chgData name="Bruce Telfer" userId="57d10e5ce16f5300" providerId="LiveId" clId="{F28FD7B3-AEA3-4A7C-9392-081F29554650}" dt="2019-10-21T18:08:20.340" v="4140" actId="1076"/>
          <ac:spMkLst>
            <pc:docMk/>
            <pc:sldMk cId="1662607484" sldId="1069"/>
            <ac:spMk id="3" creationId="{DE319334-23D6-4E81-BADF-E67BFA0E4284}"/>
          </ac:spMkLst>
        </pc:spChg>
        <pc:spChg chg="mod">
          <ac:chgData name="Bruce Telfer" userId="57d10e5ce16f5300" providerId="LiveId" clId="{F28FD7B3-AEA3-4A7C-9392-081F29554650}" dt="2019-10-21T18:08:16.855" v="4139" actId="1076"/>
          <ac:spMkLst>
            <pc:docMk/>
            <pc:sldMk cId="1662607484" sldId="1069"/>
            <ac:spMk id="356355" creationId="{B2C0DF6B-8983-400B-A487-368CE8C34181}"/>
          </ac:spMkLst>
        </pc:spChg>
        <pc:picChg chg="mod">
          <ac:chgData name="Bruce Telfer" userId="57d10e5ce16f5300" providerId="LiveId" clId="{F28FD7B3-AEA3-4A7C-9392-081F29554650}" dt="2019-10-21T18:07:37.186" v="4134" actId="1076"/>
          <ac:picMkLst>
            <pc:docMk/>
            <pc:sldMk cId="1662607484" sldId="1069"/>
            <ac:picMk id="107522" creationId="{57D360EB-E222-4232-B712-C8AB21302CC4}"/>
          </ac:picMkLst>
        </pc:picChg>
      </pc:sldChg>
      <pc:sldChg chg="addSp delSp modSp add">
        <pc:chgData name="Bruce Telfer" userId="57d10e5ce16f5300" providerId="LiveId" clId="{F28FD7B3-AEA3-4A7C-9392-081F29554650}" dt="2019-11-09T10:29:33.834" v="6182" actId="113"/>
        <pc:sldMkLst>
          <pc:docMk/>
          <pc:sldMk cId="0" sldId="1070"/>
        </pc:sldMkLst>
        <pc:spChg chg="add del mod">
          <ac:chgData name="Bruce Telfer" userId="57d10e5ce16f5300" providerId="LiveId" clId="{F28FD7B3-AEA3-4A7C-9392-081F29554650}" dt="2019-10-21T18:13:30.684" v="4202" actId="478"/>
          <ac:spMkLst>
            <pc:docMk/>
            <pc:sldMk cId="0" sldId="1070"/>
            <ac:spMk id="3" creationId="{4487DB8C-6608-4C28-A1CB-BCD86272A76D}"/>
          </ac:spMkLst>
        </pc:spChg>
        <pc:spChg chg="add mod">
          <ac:chgData name="Bruce Telfer" userId="57d10e5ce16f5300" providerId="LiveId" clId="{F28FD7B3-AEA3-4A7C-9392-081F29554650}" dt="2019-11-09T10:29:33.834" v="6182" actId="113"/>
          <ac:spMkLst>
            <pc:docMk/>
            <pc:sldMk cId="0" sldId="1070"/>
            <ac:spMk id="4" creationId="{39E92E62-C752-44BC-9308-8A712773BD73}"/>
          </ac:spMkLst>
        </pc:spChg>
        <pc:spChg chg="del mod">
          <ac:chgData name="Bruce Telfer" userId="57d10e5ce16f5300" providerId="LiveId" clId="{F28FD7B3-AEA3-4A7C-9392-081F29554650}" dt="2019-10-21T18:13:25.041" v="4201" actId="478"/>
          <ac:spMkLst>
            <pc:docMk/>
            <pc:sldMk cId="0" sldId="1070"/>
            <ac:spMk id="109570" creationId="{501D731F-6FBD-4418-A860-5FDA187C3031}"/>
          </ac:spMkLst>
        </pc:spChg>
        <pc:spChg chg="mod">
          <ac:chgData name="Bruce Telfer" userId="57d10e5ce16f5300" providerId="LiveId" clId="{F28FD7B3-AEA3-4A7C-9392-081F29554650}" dt="2019-11-09T10:28:26.454" v="6170" actId="14100"/>
          <ac:spMkLst>
            <pc:docMk/>
            <pc:sldMk cId="0" sldId="1070"/>
            <ac:spMk id="109572" creationId="{CCC143A4-5D04-4FE5-87CC-5F72E7B07D83}"/>
          </ac:spMkLst>
        </pc:spChg>
        <pc:picChg chg="mod">
          <ac:chgData name="Bruce Telfer" userId="57d10e5ce16f5300" providerId="LiveId" clId="{F28FD7B3-AEA3-4A7C-9392-081F29554650}" dt="2019-11-09T10:28:20.104" v="6169" actId="14100"/>
          <ac:picMkLst>
            <pc:docMk/>
            <pc:sldMk cId="0" sldId="1070"/>
            <ac:picMk id="109571" creationId="{7E5A9C55-57CD-46E6-AFFB-C928DE904ABC}"/>
          </ac:picMkLst>
        </pc:picChg>
      </pc:sldChg>
      <pc:sldChg chg="modSp add">
        <pc:chgData name="Bruce Telfer" userId="57d10e5ce16f5300" providerId="LiveId" clId="{F28FD7B3-AEA3-4A7C-9392-081F29554650}" dt="2019-10-21T20:55:39.932" v="4255" actId="1076"/>
        <pc:sldMkLst>
          <pc:docMk/>
          <pc:sldMk cId="0" sldId="1071"/>
        </pc:sldMkLst>
        <pc:spChg chg="mod">
          <ac:chgData name="Bruce Telfer" userId="57d10e5ce16f5300" providerId="LiveId" clId="{F28FD7B3-AEA3-4A7C-9392-081F29554650}" dt="2019-10-21T20:55:34.012" v="4254" actId="1076"/>
          <ac:spMkLst>
            <pc:docMk/>
            <pc:sldMk cId="0" sldId="1071"/>
            <ac:spMk id="113667" creationId="{5D36430D-1A45-49CC-ACA6-6D0506E5A336}"/>
          </ac:spMkLst>
        </pc:spChg>
        <pc:spChg chg="mod">
          <ac:chgData name="Bruce Telfer" userId="57d10e5ce16f5300" providerId="LiveId" clId="{F28FD7B3-AEA3-4A7C-9392-081F29554650}" dt="2019-10-21T20:55:39.932" v="4255" actId="1076"/>
          <ac:spMkLst>
            <pc:docMk/>
            <pc:sldMk cId="0" sldId="1071"/>
            <ac:spMk id="113668" creationId="{819EC9D0-37DB-4BA7-972E-0DFBFDA69A4D}"/>
          </ac:spMkLst>
        </pc:spChg>
        <pc:picChg chg="mod">
          <ac:chgData name="Bruce Telfer" userId="57d10e5ce16f5300" providerId="LiveId" clId="{F28FD7B3-AEA3-4A7C-9392-081F29554650}" dt="2019-10-21T20:55:26.774" v="4253" actId="14100"/>
          <ac:picMkLst>
            <pc:docMk/>
            <pc:sldMk cId="0" sldId="1071"/>
            <ac:picMk id="113666" creationId="{A28E312F-31DB-4BAE-8B71-8C38D14D7EB4}"/>
          </ac:picMkLst>
        </pc:picChg>
      </pc:sldChg>
      <pc:sldChg chg="add del">
        <pc:chgData name="Bruce Telfer" userId="57d10e5ce16f5300" providerId="LiveId" clId="{F28FD7B3-AEA3-4A7C-9392-081F29554650}" dt="2019-10-21T20:54:27.969" v="4243" actId="2696"/>
        <pc:sldMkLst>
          <pc:docMk/>
          <pc:sldMk cId="1450230045" sldId="1071"/>
        </pc:sldMkLst>
      </pc:sldChg>
      <pc:sldChg chg="addSp delSp modSp add">
        <pc:chgData name="Bruce Telfer" userId="57d10e5ce16f5300" providerId="LiveId" clId="{F28FD7B3-AEA3-4A7C-9392-081F29554650}" dt="2019-10-21T21:08:32.195" v="4549" actId="478"/>
        <pc:sldMkLst>
          <pc:docMk/>
          <pc:sldMk cId="0" sldId="1072"/>
        </pc:sldMkLst>
        <pc:spChg chg="mod">
          <ac:chgData name="Bruce Telfer" userId="57d10e5ce16f5300" providerId="LiveId" clId="{F28FD7B3-AEA3-4A7C-9392-081F29554650}" dt="2019-10-21T21:05:17.223" v="4534" actId="6549"/>
          <ac:spMkLst>
            <pc:docMk/>
            <pc:sldMk cId="0" sldId="1072"/>
            <ac:spMk id="3" creationId="{67C398B8-8336-45EF-B20A-F6A719D4668B}"/>
          </ac:spMkLst>
        </pc:spChg>
        <pc:spChg chg="mod">
          <ac:chgData name="Bruce Telfer" userId="57d10e5ce16f5300" providerId="LiveId" clId="{F28FD7B3-AEA3-4A7C-9392-081F29554650}" dt="2019-10-21T21:05:30.514" v="4535" actId="1076"/>
          <ac:spMkLst>
            <pc:docMk/>
            <pc:sldMk cId="0" sldId="1072"/>
            <ac:spMk id="359428" creationId="{CD774817-6F08-4F6C-B23A-47D08FFB7FD7}"/>
          </ac:spMkLst>
        </pc:spChg>
        <pc:picChg chg="add del ord">
          <ac:chgData name="Bruce Telfer" userId="57d10e5ce16f5300" providerId="LiveId" clId="{F28FD7B3-AEA3-4A7C-9392-081F29554650}" dt="2019-10-21T21:08:28.251" v="4548"/>
          <ac:picMkLst>
            <pc:docMk/>
            <pc:sldMk cId="0" sldId="1072"/>
            <ac:picMk id="5" creationId="{C10C72FD-9ECD-4C96-87B6-961535ABDB83}"/>
          </ac:picMkLst>
        </pc:picChg>
        <pc:picChg chg="add del mod">
          <ac:chgData name="Bruce Telfer" userId="57d10e5ce16f5300" providerId="LiveId" clId="{F28FD7B3-AEA3-4A7C-9392-081F29554650}" dt="2019-10-21T21:08:32.195" v="4549" actId="478"/>
          <ac:picMkLst>
            <pc:docMk/>
            <pc:sldMk cId="0" sldId="1072"/>
            <ac:picMk id="114690" creationId="{5007192F-6FF7-4C59-AD92-C3A433ACC2EC}"/>
          </ac:picMkLst>
        </pc:picChg>
      </pc:sldChg>
      <pc:sldChg chg="modSp add">
        <pc:chgData name="Bruce Telfer" userId="57d10e5ce16f5300" providerId="LiveId" clId="{F28FD7B3-AEA3-4A7C-9392-081F29554650}" dt="2019-11-08T22:02:36.796" v="5251"/>
        <pc:sldMkLst>
          <pc:docMk/>
          <pc:sldMk cId="0" sldId="1073"/>
        </pc:sldMkLst>
        <pc:spChg chg="mod">
          <ac:chgData name="Bruce Telfer" userId="57d10e5ce16f5300" providerId="LiveId" clId="{F28FD7B3-AEA3-4A7C-9392-081F29554650}" dt="2019-11-08T19:06:41.297" v="5242" actId="255"/>
          <ac:spMkLst>
            <pc:docMk/>
            <pc:sldMk cId="0" sldId="1073"/>
            <ac:spMk id="468998" creationId="{02FD018B-A54D-4A5A-9DED-316DF89524FD}"/>
          </ac:spMkLst>
        </pc:spChg>
        <pc:spChg chg="mod">
          <ac:chgData name="Bruce Telfer" userId="57d10e5ce16f5300" providerId="LiveId" clId="{F28FD7B3-AEA3-4A7C-9392-081F29554650}" dt="2019-11-08T19:07:22.271" v="5247" actId="14100"/>
          <ac:spMkLst>
            <pc:docMk/>
            <pc:sldMk cId="0" sldId="1073"/>
            <ac:spMk id="469000" creationId="{2BEE762B-EEDA-4AD4-8351-CAC20FF37BA0}"/>
          </ac:spMkLst>
        </pc:spChg>
        <pc:picChg chg="mod">
          <ac:chgData name="Bruce Telfer" userId="57d10e5ce16f5300" providerId="LiveId" clId="{F28FD7B3-AEA3-4A7C-9392-081F29554650}" dt="2019-11-08T22:02:36.796" v="5251"/>
          <ac:picMkLst>
            <pc:docMk/>
            <pc:sldMk cId="0" sldId="1073"/>
            <ac:picMk id="122882" creationId="{4C68FA59-891C-4C56-9DCD-099046955AAF}"/>
          </ac:picMkLst>
        </pc:picChg>
      </pc:sldChg>
      <pc:sldChg chg="addSp modSp add">
        <pc:chgData name="Bruce Telfer" userId="57d10e5ce16f5300" providerId="LiveId" clId="{F28FD7B3-AEA3-4A7C-9392-081F29554650}" dt="2019-11-08T15:36:32.572" v="4739" actId="14100"/>
        <pc:sldMkLst>
          <pc:docMk/>
          <pc:sldMk cId="817912837" sldId="1074"/>
        </pc:sldMkLst>
        <pc:picChg chg="add mod">
          <ac:chgData name="Bruce Telfer" userId="57d10e5ce16f5300" providerId="LiveId" clId="{F28FD7B3-AEA3-4A7C-9392-081F29554650}" dt="2019-11-08T15:36:32.572" v="4739" actId="14100"/>
          <ac:picMkLst>
            <pc:docMk/>
            <pc:sldMk cId="817912837" sldId="1074"/>
            <ac:picMk id="3" creationId="{450CC4B9-CE7E-4073-9D1E-1974491689CD}"/>
          </ac:picMkLst>
        </pc:picChg>
      </pc:sldChg>
      <pc:sldChg chg="delSp modSp add ord">
        <pc:chgData name="Bruce Telfer" userId="57d10e5ce16f5300" providerId="LiveId" clId="{F28FD7B3-AEA3-4A7C-9392-081F29554650}" dt="2019-11-08T15:43:59.372" v="4778"/>
        <pc:sldMkLst>
          <pc:docMk/>
          <pc:sldMk cId="1456447026" sldId="1075"/>
        </pc:sldMkLst>
        <pc:spChg chg="del">
          <ac:chgData name="Bruce Telfer" userId="57d10e5ce16f5300" providerId="LiveId" clId="{F28FD7B3-AEA3-4A7C-9392-081F29554650}" dt="2019-11-08T15:43:10.540" v="4773" actId="478"/>
          <ac:spMkLst>
            <pc:docMk/>
            <pc:sldMk cId="1456447026" sldId="1075"/>
            <ac:spMk id="3" creationId="{81826D36-7E13-49A4-9432-04D1ADB1D505}"/>
          </ac:spMkLst>
        </pc:spChg>
        <pc:spChg chg="mod">
          <ac:chgData name="Bruce Telfer" userId="57d10e5ce16f5300" providerId="LiveId" clId="{F28FD7B3-AEA3-4A7C-9392-081F29554650}" dt="2019-11-08T15:43:50.177" v="4777" actId="113"/>
          <ac:spMkLst>
            <pc:docMk/>
            <pc:sldMk cId="1456447026" sldId="1075"/>
            <ac:spMk id="160771" creationId="{39CB1807-80D7-48D0-9065-BF741B15D4F7}"/>
          </ac:spMkLst>
        </pc:spChg>
      </pc:sldChg>
      <pc:sldChg chg="modSp add">
        <pc:chgData name="Bruce Telfer" userId="57d10e5ce16f5300" providerId="LiveId" clId="{F28FD7B3-AEA3-4A7C-9392-081F29554650}" dt="2019-11-08T15:52:01.314" v="4901" actId="20577"/>
        <pc:sldMkLst>
          <pc:docMk/>
          <pc:sldMk cId="2609985055" sldId="1076"/>
        </pc:sldMkLst>
        <pc:spChg chg="mod">
          <ac:chgData name="Bruce Telfer" userId="57d10e5ce16f5300" providerId="LiveId" clId="{F28FD7B3-AEA3-4A7C-9392-081F29554650}" dt="2019-11-08T15:51:17.780" v="4874" actId="1076"/>
          <ac:spMkLst>
            <pc:docMk/>
            <pc:sldMk cId="2609985055" sldId="1076"/>
            <ac:spMk id="2" creationId="{598F463E-5508-4015-9FE5-FED50C01D719}"/>
          </ac:spMkLst>
        </pc:spChg>
        <pc:spChg chg="mod">
          <ac:chgData name="Bruce Telfer" userId="57d10e5ce16f5300" providerId="LiveId" clId="{F28FD7B3-AEA3-4A7C-9392-081F29554650}" dt="2019-11-08T15:50:16.804" v="4848" actId="20577"/>
          <ac:spMkLst>
            <pc:docMk/>
            <pc:sldMk cId="2609985055" sldId="1076"/>
            <ac:spMk id="5" creationId="{5FC86A5A-A839-44FF-AFE7-19057F84ED25}"/>
          </ac:spMkLst>
        </pc:spChg>
        <pc:spChg chg="mod">
          <ac:chgData name="Bruce Telfer" userId="57d10e5ce16f5300" providerId="LiveId" clId="{F28FD7B3-AEA3-4A7C-9392-081F29554650}" dt="2019-11-08T15:52:01.314" v="4901" actId="20577"/>
          <ac:spMkLst>
            <pc:docMk/>
            <pc:sldMk cId="2609985055" sldId="1076"/>
            <ac:spMk id="6" creationId="{9A9BA3A7-B9D4-4AEE-ACA4-4237B9A2BE04}"/>
          </ac:spMkLst>
        </pc:spChg>
      </pc:sldChg>
      <pc:sldChg chg="addSp modSp add del">
        <pc:chgData name="Bruce Telfer" userId="57d10e5ce16f5300" providerId="LiveId" clId="{F28FD7B3-AEA3-4A7C-9392-081F29554650}" dt="2019-11-09T07:04:35.229" v="5279" actId="2696"/>
        <pc:sldMkLst>
          <pc:docMk/>
          <pc:sldMk cId="805884876" sldId="1077"/>
        </pc:sldMkLst>
        <pc:picChg chg="add mod">
          <ac:chgData name="Bruce Telfer" userId="57d10e5ce16f5300" providerId="LiveId" clId="{F28FD7B3-AEA3-4A7C-9392-081F29554650}" dt="2019-11-08T19:06:06.704" v="5238" actId="14100"/>
          <ac:picMkLst>
            <pc:docMk/>
            <pc:sldMk cId="805884876" sldId="1077"/>
            <ac:picMk id="2" creationId="{E35F5C12-99AB-445F-B642-73C98EEF00F3}"/>
          </ac:picMkLst>
        </pc:picChg>
      </pc:sldChg>
      <pc:sldChg chg="modSp add">
        <pc:chgData name="Bruce Telfer" userId="57d10e5ce16f5300" providerId="LiveId" clId="{F28FD7B3-AEA3-4A7C-9392-081F29554650}" dt="2019-11-09T07:50:24.166" v="5658" actId="1076"/>
        <pc:sldMkLst>
          <pc:docMk/>
          <pc:sldMk cId="1463435933" sldId="1077"/>
        </pc:sldMkLst>
        <pc:spChg chg="mod">
          <ac:chgData name="Bruce Telfer" userId="57d10e5ce16f5300" providerId="LiveId" clId="{F28FD7B3-AEA3-4A7C-9392-081F29554650}" dt="2019-11-09T07:50:24.166" v="5658" actId="1076"/>
          <ac:spMkLst>
            <pc:docMk/>
            <pc:sldMk cId="1463435933" sldId="1077"/>
            <ac:spMk id="4" creationId="{2D5A6BEA-F060-408D-A45C-835D287FF7E9}"/>
          </ac:spMkLst>
        </pc:spChg>
      </pc:sldChg>
      <pc:sldChg chg="addSp modSp add">
        <pc:chgData name="Bruce Telfer" userId="57d10e5ce16f5300" providerId="LiveId" clId="{F28FD7B3-AEA3-4A7C-9392-081F29554650}" dt="2019-11-09T08:09:20.883" v="5692" actId="14100"/>
        <pc:sldMkLst>
          <pc:docMk/>
          <pc:sldMk cId="4397857" sldId="1078"/>
        </pc:sldMkLst>
        <pc:picChg chg="add mod">
          <ac:chgData name="Bruce Telfer" userId="57d10e5ce16f5300" providerId="LiveId" clId="{F28FD7B3-AEA3-4A7C-9392-081F29554650}" dt="2019-11-09T08:09:20.883" v="5692" actId="14100"/>
          <ac:picMkLst>
            <pc:docMk/>
            <pc:sldMk cId="4397857" sldId="1078"/>
            <ac:picMk id="3" creationId="{2EDBA453-9BFA-4714-8E04-CE5D07A1F89B}"/>
          </ac:picMkLst>
        </pc:picChg>
      </pc:sldChg>
      <pc:sldChg chg="add del">
        <pc:chgData name="Bruce Telfer" userId="57d10e5ce16f5300" providerId="LiveId" clId="{F28FD7B3-AEA3-4A7C-9392-081F29554650}" dt="2019-11-08T22:03:29.550" v="5254" actId="2696"/>
        <pc:sldMkLst>
          <pc:docMk/>
          <pc:sldMk cId="1938614844" sldId="1078"/>
        </pc:sldMkLst>
      </pc:sldChg>
      <pc:sldChg chg="modSp add">
        <pc:chgData name="Bruce Telfer" userId="57d10e5ce16f5300" providerId="LiveId" clId="{F28FD7B3-AEA3-4A7C-9392-081F29554650}" dt="2019-11-09T10:11:37.584" v="6044" actId="1076"/>
        <pc:sldMkLst>
          <pc:docMk/>
          <pc:sldMk cId="4099010766" sldId="1079"/>
        </pc:sldMkLst>
        <pc:spChg chg="mod">
          <ac:chgData name="Bruce Telfer" userId="57d10e5ce16f5300" providerId="LiveId" clId="{F28FD7B3-AEA3-4A7C-9392-081F29554650}" dt="2019-11-09T10:11:32.224" v="6043" actId="14100"/>
          <ac:spMkLst>
            <pc:docMk/>
            <pc:sldMk cId="4099010766" sldId="1079"/>
            <ac:spMk id="82946" creationId="{AFDC1035-24D5-49AC-A909-FFF4ECC8CBDC}"/>
          </ac:spMkLst>
        </pc:spChg>
        <pc:spChg chg="mod">
          <ac:chgData name="Bruce Telfer" userId="57d10e5ce16f5300" providerId="LiveId" clId="{F28FD7B3-AEA3-4A7C-9392-081F29554650}" dt="2019-11-09T10:11:37.584" v="6044" actId="1076"/>
          <ac:spMkLst>
            <pc:docMk/>
            <pc:sldMk cId="4099010766" sldId="1079"/>
            <ac:spMk id="82948" creationId="{A19B0E0B-3DE4-4595-ADA8-6A146771F9B9}"/>
          </ac:spMkLst>
        </pc:spChg>
      </pc:sldChg>
      <pc:sldChg chg="modSp add">
        <pc:chgData name="Bruce Telfer" userId="57d10e5ce16f5300" providerId="LiveId" clId="{F28FD7B3-AEA3-4A7C-9392-081F29554650}" dt="2019-11-09T10:14:24.044" v="6058" actId="1076"/>
        <pc:sldMkLst>
          <pc:docMk/>
          <pc:sldMk cId="2174877789" sldId="1080"/>
        </pc:sldMkLst>
        <pc:spChg chg="mod">
          <ac:chgData name="Bruce Telfer" userId="57d10e5ce16f5300" providerId="LiveId" clId="{F28FD7B3-AEA3-4A7C-9392-081F29554650}" dt="2019-11-09T10:14:19.964" v="6057" actId="1076"/>
          <ac:spMkLst>
            <pc:docMk/>
            <pc:sldMk cId="2174877789" sldId="1080"/>
            <ac:spMk id="82946" creationId="{AFDC1035-24D5-49AC-A909-FFF4ECC8CBDC}"/>
          </ac:spMkLst>
        </pc:spChg>
        <pc:spChg chg="mod">
          <ac:chgData name="Bruce Telfer" userId="57d10e5ce16f5300" providerId="LiveId" clId="{F28FD7B3-AEA3-4A7C-9392-081F29554650}" dt="2019-11-09T10:14:24.044" v="6058" actId="1076"/>
          <ac:spMkLst>
            <pc:docMk/>
            <pc:sldMk cId="2174877789" sldId="1080"/>
            <ac:spMk id="82948" creationId="{A19B0E0B-3DE4-4595-ADA8-6A146771F9B9}"/>
          </ac:spMkLst>
        </pc:spChg>
      </pc:sldChg>
      <pc:sldChg chg="addSp delSp modSp add">
        <pc:chgData name="Bruce Telfer" userId="57d10e5ce16f5300" providerId="LiveId" clId="{F28FD7B3-AEA3-4A7C-9392-081F29554650}" dt="2019-11-09T10:23:17.704" v="6094" actId="1076"/>
        <pc:sldMkLst>
          <pc:docMk/>
          <pc:sldMk cId="3083463044" sldId="1081"/>
        </pc:sldMkLst>
        <pc:spChg chg="add mod">
          <ac:chgData name="Bruce Telfer" userId="57d10e5ce16f5300" providerId="LiveId" clId="{F28FD7B3-AEA3-4A7C-9392-081F29554650}" dt="2019-11-09T10:23:17.704" v="6094" actId="1076"/>
          <ac:spMkLst>
            <pc:docMk/>
            <pc:sldMk cId="3083463044" sldId="1081"/>
            <ac:spMk id="6" creationId="{4254DC7C-5C8C-479E-8F8B-7770811438B8}"/>
          </ac:spMkLst>
        </pc:spChg>
        <pc:picChg chg="add mod">
          <ac:chgData name="Bruce Telfer" userId="57d10e5ce16f5300" providerId="LiveId" clId="{F28FD7B3-AEA3-4A7C-9392-081F29554650}" dt="2019-11-09T10:23:12.124" v="6093" actId="14100"/>
          <ac:picMkLst>
            <pc:docMk/>
            <pc:sldMk cId="3083463044" sldId="1081"/>
            <ac:picMk id="3" creationId="{770C4B3A-F42B-4352-AB45-64B7817F7403}"/>
          </ac:picMkLst>
        </pc:picChg>
        <pc:picChg chg="add mod">
          <ac:chgData name="Bruce Telfer" userId="57d10e5ce16f5300" providerId="LiveId" clId="{F28FD7B3-AEA3-4A7C-9392-081F29554650}" dt="2019-11-09T10:19:05.054" v="6080" actId="14100"/>
          <ac:picMkLst>
            <pc:docMk/>
            <pc:sldMk cId="3083463044" sldId="1081"/>
            <ac:picMk id="5" creationId="{E8A57182-3122-4317-9EB8-591CBD8AD6C6}"/>
          </ac:picMkLst>
        </pc:picChg>
        <pc:picChg chg="add del mod">
          <ac:chgData name="Bruce Telfer" userId="57d10e5ce16f5300" providerId="LiveId" clId="{F28FD7B3-AEA3-4A7C-9392-081F29554650}" dt="2019-11-09T10:18:47.664" v="6074" actId="478"/>
          <ac:picMkLst>
            <pc:docMk/>
            <pc:sldMk cId="3083463044" sldId="1081"/>
            <ac:picMk id="1026" creationId="{07EA1377-A087-476F-A284-8B345F1F8220}"/>
          </ac:picMkLst>
        </pc:picChg>
      </pc:sldChg>
      <pc:sldChg chg="addSp modSp add">
        <pc:chgData name="Bruce Telfer" userId="57d10e5ce16f5300" providerId="LiveId" clId="{F28FD7B3-AEA3-4A7C-9392-081F29554650}" dt="2019-11-09T11:59:28.203" v="6188" actId="14100"/>
        <pc:sldMkLst>
          <pc:docMk/>
          <pc:sldMk cId="2398874986" sldId="1082"/>
        </pc:sldMkLst>
        <pc:picChg chg="add mod">
          <ac:chgData name="Bruce Telfer" userId="57d10e5ce16f5300" providerId="LiveId" clId="{F28FD7B3-AEA3-4A7C-9392-081F29554650}" dt="2019-11-09T11:59:28.203" v="6188" actId="14100"/>
          <ac:picMkLst>
            <pc:docMk/>
            <pc:sldMk cId="2398874986" sldId="1082"/>
            <ac:picMk id="3" creationId="{38819D79-0A0C-433F-BBBC-86A731C26D1D}"/>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8A1EBD0-8F40-452B-8CF8-F6A1CF39A0D0}" type="datetimeFigureOut">
              <a:rPr lang="en-NZ" smtClean="0"/>
              <a:t>16/11/2019</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66C5629F-C8FA-46AD-B303-96347010EE17}" type="slidenum">
              <a:rPr lang="en-NZ" smtClean="0"/>
              <a:t>‹#›</a:t>
            </a:fld>
            <a:endParaRPr lang="en-NZ"/>
          </a:p>
        </p:txBody>
      </p:sp>
    </p:spTree>
    <p:extLst>
      <p:ext uri="{BB962C8B-B14F-4D97-AF65-F5344CB8AC3E}">
        <p14:creationId xmlns:p14="http://schemas.microsoft.com/office/powerpoint/2010/main" val="446648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A1EBD0-8F40-452B-8CF8-F6A1CF39A0D0}" type="datetimeFigureOut">
              <a:rPr lang="en-NZ" smtClean="0"/>
              <a:t>16/11/2019</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66C5629F-C8FA-46AD-B303-96347010EE17}" type="slidenum">
              <a:rPr lang="en-NZ" smtClean="0"/>
              <a:t>‹#›</a:t>
            </a:fld>
            <a:endParaRPr lang="en-NZ"/>
          </a:p>
        </p:txBody>
      </p:sp>
    </p:spTree>
    <p:extLst>
      <p:ext uri="{BB962C8B-B14F-4D97-AF65-F5344CB8AC3E}">
        <p14:creationId xmlns:p14="http://schemas.microsoft.com/office/powerpoint/2010/main" val="1590452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A1EBD0-8F40-452B-8CF8-F6A1CF39A0D0}" type="datetimeFigureOut">
              <a:rPr lang="en-NZ" smtClean="0"/>
              <a:t>16/11/2019</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66C5629F-C8FA-46AD-B303-96347010EE17}" type="slidenum">
              <a:rPr lang="en-NZ" smtClean="0"/>
              <a:t>‹#›</a:t>
            </a:fld>
            <a:endParaRPr lang="en-NZ"/>
          </a:p>
        </p:txBody>
      </p:sp>
    </p:spTree>
    <p:extLst>
      <p:ext uri="{BB962C8B-B14F-4D97-AF65-F5344CB8AC3E}">
        <p14:creationId xmlns:p14="http://schemas.microsoft.com/office/powerpoint/2010/main" val="1358514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3" name="Rectangle 4">
            <a:extLst>
              <a:ext uri="{FF2B5EF4-FFF2-40B4-BE49-F238E27FC236}">
                <a16:creationId xmlns:a16="http://schemas.microsoft.com/office/drawing/2014/main" id="{D4A6C55C-17D5-4AE0-ABF7-2E428A7ECD6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AFFF0A3-EFA8-4E4F-8FB1-6A8A2CDF0D8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6C27D4D-7DF8-4D4D-A1EB-04A2148646CE}"/>
              </a:ext>
            </a:extLst>
          </p:cNvPr>
          <p:cNvSpPr>
            <a:spLocks noGrp="1" noChangeArrowheads="1"/>
          </p:cNvSpPr>
          <p:nvPr>
            <p:ph type="sldNum" sz="quarter" idx="12"/>
          </p:nvPr>
        </p:nvSpPr>
        <p:spPr>
          <a:ln/>
        </p:spPr>
        <p:txBody>
          <a:bodyPr/>
          <a:lstStyle>
            <a:lvl1pPr>
              <a:defRPr/>
            </a:lvl1pPr>
          </a:lstStyle>
          <a:p>
            <a:pPr>
              <a:defRPr/>
            </a:pPr>
            <a:fld id="{2FD709C4-EF10-4D06-98DF-41C81A85DAB1}" type="slidenum">
              <a:rPr lang="en-US"/>
              <a:pPr>
                <a:defRPr/>
              </a:pPr>
              <a:t>‹#›</a:t>
            </a:fld>
            <a:endParaRPr lang="en-US"/>
          </a:p>
        </p:txBody>
      </p:sp>
    </p:spTree>
    <p:extLst>
      <p:ext uri="{BB962C8B-B14F-4D97-AF65-F5344CB8AC3E}">
        <p14:creationId xmlns:p14="http://schemas.microsoft.com/office/powerpoint/2010/main" val="36909633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NZ"/>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lipArt Placeholder 3"/>
          <p:cNvSpPr>
            <a:spLocks noGrp="1"/>
          </p:cNvSpPr>
          <p:nvPr>
            <p:ph type="clipArt" sz="half" idx="2"/>
          </p:nvPr>
        </p:nvSpPr>
        <p:spPr>
          <a:xfrm>
            <a:off x="6197600" y="1600201"/>
            <a:ext cx="5384800" cy="4525963"/>
          </a:xfrm>
        </p:spPr>
        <p:txBody>
          <a:bodyPr/>
          <a:lstStyle/>
          <a:p>
            <a:pPr lvl="0"/>
            <a:endParaRPr lang="en-NZ" noProof="0"/>
          </a:p>
        </p:txBody>
      </p:sp>
      <p:sp>
        <p:nvSpPr>
          <p:cNvPr id="5" name="Rectangle 4">
            <a:extLst>
              <a:ext uri="{FF2B5EF4-FFF2-40B4-BE49-F238E27FC236}">
                <a16:creationId xmlns:a16="http://schemas.microsoft.com/office/drawing/2014/main" id="{88931177-F1B2-470E-B3E9-5612A01400B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C5DAE75-11FE-4844-80AA-2F48470A040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BE636EA-E955-4C05-9319-6EA934FC07FA}"/>
              </a:ext>
            </a:extLst>
          </p:cNvPr>
          <p:cNvSpPr>
            <a:spLocks noGrp="1" noChangeArrowheads="1"/>
          </p:cNvSpPr>
          <p:nvPr>
            <p:ph type="sldNum" sz="quarter" idx="12"/>
          </p:nvPr>
        </p:nvSpPr>
        <p:spPr>
          <a:ln/>
        </p:spPr>
        <p:txBody>
          <a:bodyPr/>
          <a:lstStyle>
            <a:lvl1pPr>
              <a:defRPr/>
            </a:lvl1pPr>
          </a:lstStyle>
          <a:p>
            <a:pPr>
              <a:defRPr/>
            </a:pPr>
            <a:fld id="{5786CAA1-62BD-453C-9503-2C176D06BAEB}" type="slidenum">
              <a:rPr lang="en-US"/>
              <a:pPr>
                <a:defRPr/>
              </a:pPr>
              <a:t>‹#›</a:t>
            </a:fld>
            <a:endParaRPr lang="en-US"/>
          </a:p>
        </p:txBody>
      </p:sp>
    </p:spTree>
    <p:extLst>
      <p:ext uri="{BB962C8B-B14F-4D97-AF65-F5344CB8AC3E}">
        <p14:creationId xmlns:p14="http://schemas.microsoft.com/office/powerpoint/2010/main" val="10054424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NZ"/>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Rectangle 4">
            <a:extLst>
              <a:ext uri="{FF2B5EF4-FFF2-40B4-BE49-F238E27FC236}">
                <a16:creationId xmlns:a16="http://schemas.microsoft.com/office/drawing/2014/main" id="{86E94F81-904C-4E0B-AD98-DEEC9F7B584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2BF6727-06EC-47E1-B74F-16BC908FDF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CFE75E5-7CB8-425E-8E0A-11B234A17959}"/>
              </a:ext>
            </a:extLst>
          </p:cNvPr>
          <p:cNvSpPr>
            <a:spLocks noGrp="1" noChangeArrowheads="1"/>
          </p:cNvSpPr>
          <p:nvPr>
            <p:ph type="sldNum" sz="quarter" idx="12"/>
          </p:nvPr>
        </p:nvSpPr>
        <p:spPr>
          <a:ln/>
        </p:spPr>
        <p:txBody>
          <a:bodyPr/>
          <a:lstStyle>
            <a:lvl1pPr>
              <a:defRPr/>
            </a:lvl1pPr>
          </a:lstStyle>
          <a:p>
            <a:pPr>
              <a:defRPr/>
            </a:pPr>
            <a:fld id="{27EB3231-6A22-4922-899C-192904CCE05A}" type="slidenum">
              <a:rPr lang="en-US"/>
              <a:pPr>
                <a:defRPr/>
              </a:pPr>
              <a:t>‹#›</a:t>
            </a:fld>
            <a:endParaRPr lang="en-US"/>
          </a:p>
        </p:txBody>
      </p:sp>
    </p:spTree>
    <p:extLst>
      <p:ext uri="{BB962C8B-B14F-4D97-AF65-F5344CB8AC3E}">
        <p14:creationId xmlns:p14="http://schemas.microsoft.com/office/powerpoint/2010/main" val="16421443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NZ"/>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NZ"/>
          </a:p>
        </p:txBody>
      </p:sp>
      <p:sp>
        <p:nvSpPr>
          <p:cNvPr id="4" name="Rectangle 4">
            <a:extLst>
              <a:ext uri="{FF2B5EF4-FFF2-40B4-BE49-F238E27FC236}">
                <a16:creationId xmlns:a16="http://schemas.microsoft.com/office/drawing/2014/main" id="{CF28CC66-F901-484E-B2A7-2AE4A969285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3720BA4-74B1-4CAF-B20A-A2C9EEB0456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84FC463-31B8-458E-BEF1-640EDBD9C709}"/>
              </a:ext>
            </a:extLst>
          </p:cNvPr>
          <p:cNvSpPr>
            <a:spLocks noGrp="1" noChangeArrowheads="1"/>
          </p:cNvSpPr>
          <p:nvPr>
            <p:ph type="sldNum" sz="quarter" idx="12"/>
          </p:nvPr>
        </p:nvSpPr>
        <p:spPr>
          <a:ln/>
        </p:spPr>
        <p:txBody>
          <a:bodyPr/>
          <a:lstStyle>
            <a:lvl1pPr>
              <a:defRPr/>
            </a:lvl1pPr>
          </a:lstStyle>
          <a:p>
            <a:pPr>
              <a:defRPr/>
            </a:pPr>
            <a:fld id="{51AE2B3A-8E5B-4A85-8026-41EF4E04F2EC}" type="slidenum">
              <a:rPr lang="en-US"/>
              <a:pPr>
                <a:defRPr/>
              </a:pPr>
              <a:t>‹#›</a:t>
            </a:fld>
            <a:endParaRPr lang="en-US"/>
          </a:p>
        </p:txBody>
      </p:sp>
    </p:spTree>
    <p:extLst>
      <p:ext uri="{BB962C8B-B14F-4D97-AF65-F5344CB8AC3E}">
        <p14:creationId xmlns:p14="http://schemas.microsoft.com/office/powerpoint/2010/main" val="31997146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Rectangle 4">
            <a:extLst>
              <a:ext uri="{FF2B5EF4-FFF2-40B4-BE49-F238E27FC236}">
                <a16:creationId xmlns:a16="http://schemas.microsoft.com/office/drawing/2014/main" id="{879CE366-335A-401C-B4AD-B42E6C1BEF5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175C307-870A-498D-AF41-9876754FE0B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940E044-04FE-46EC-A004-AF1816AAE937}"/>
              </a:ext>
            </a:extLst>
          </p:cNvPr>
          <p:cNvSpPr>
            <a:spLocks noGrp="1" noChangeArrowheads="1"/>
          </p:cNvSpPr>
          <p:nvPr>
            <p:ph type="sldNum" sz="quarter" idx="12"/>
          </p:nvPr>
        </p:nvSpPr>
        <p:spPr>
          <a:ln/>
        </p:spPr>
        <p:txBody>
          <a:bodyPr/>
          <a:lstStyle>
            <a:lvl1pPr>
              <a:defRPr/>
            </a:lvl1pPr>
          </a:lstStyle>
          <a:p>
            <a:pPr>
              <a:defRPr/>
            </a:pPr>
            <a:fld id="{F1C08550-0820-4BF1-90EF-28C3D2701B79}" type="slidenum">
              <a:rPr lang="en-US"/>
              <a:pPr>
                <a:defRPr/>
              </a:pPr>
              <a:t>‹#›</a:t>
            </a:fld>
            <a:endParaRPr lang="en-US"/>
          </a:p>
        </p:txBody>
      </p:sp>
    </p:spTree>
    <p:extLst>
      <p:ext uri="{BB962C8B-B14F-4D97-AF65-F5344CB8AC3E}">
        <p14:creationId xmlns:p14="http://schemas.microsoft.com/office/powerpoint/2010/main" val="40823265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NZ"/>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368B376-67CC-473A-AF33-3783DB93686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2A7B643-E47B-4BB5-8F3C-DB718F855A0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896A831-87D4-4FE5-898D-2B54B40F31B0}"/>
              </a:ext>
            </a:extLst>
          </p:cNvPr>
          <p:cNvSpPr>
            <a:spLocks noGrp="1" noChangeArrowheads="1"/>
          </p:cNvSpPr>
          <p:nvPr>
            <p:ph type="sldNum" sz="quarter" idx="12"/>
          </p:nvPr>
        </p:nvSpPr>
        <p:spPr>
          <a:ln/>
        </p:spPr>
        <p:txBody>
          <a:bodyPr/>
          <a:lstStyle>
            <a:lvl1pPr>
              <a:defRPr/>
            </a:lvl1pPr>
          </a:lstStyle>
          <a:p>
            <a:pPr>
              <a:defRPr/>
            </a:pPr>
            <a:fld id="{B0A1BADD-8A28-424B-8488-C68620DFCFE5}" type="slidenum">
              <a:rPr lang="en-US"/>
              <a:pPr>
                <a:defRPr/>
              </a:pPr>
              <a:t>‹#›</a:t>
            </a:fld>
            <a:endParaRPr lang="en-US"/>
          </a:p>
        </p:txBody>
      </p:sp>
    </p:spTree>
    <p:extLst>
      <p:ext uri="{BB962C8B-B14F-4D97-AF65-F5344CB8AC3E}">
        <p14:creationId xmlns:p14="http://schemas.microsoft.com/office/powerpoint/2010/main" val="22376577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Rectangle 4">
            <a:extLst>
              <a:ext uri="{FF2B5EF4-FFF2-40B4-BE49-F238E27FC236}">
                <a16:creationId xmlns:a16="http://schemas.microsoft.com/office/drawing/2014/main" id="{9102DA64-2355-4986-B9FB-794C5CB6381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CE32690-7611-4031-8D98-7AD7AF623CD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4A7C6C0-F1E6-4DFC-A045-AEEE01F48DBB}"/>
              </a:ext>
            </a:extLst>
          </p:cNvPr>
          <p:cNvSpPr>
            <a:spLocks noGrp="1" noChangeArrowheads="1"/>
          </p:cNvSpPr>
          <p:nvPr>
            <p:ph type="sldNum" sz="quarter" idx="12"/>
          </p:nvPr>
        </p:nvSpPr>
        <p:spPr>
          <a:ln/>
        </p:spPr>
        <p:txBody>
          <a:bodyPr/>
          <a:lstStyle>
            <a:lvl1pPr>
              <a:defRPr/>
            </a:lvl1pPr>
          </a:lstStyle>
          <a:p>
            <a:pPr>
              <a:defRPr/>
            </a:pPr>
            <a:fld id="{F77A316C-7F45-4034-B917-46F201546319}" type="slidenum">
              <a:rPr lang="en-US"/>
              <a:pPr>
                <a:defRPr/>
              </a:pPr>
              <a:t>‹#›</a:t>
            </a:fld>
            <a:endParaRPr lang="en-US"/>
          </a:p>
        </p:txBody>
      </p:sp>
    </p:spTree>
    <p:extLst>
      <p:ext uri="{BB962C8B-B14F-4D97-AF65-F5344CB8AC3E}">
        <p14:creationId xmlns:p14="http://schemas.microsoft.com/office/powerpoint/2010/main" val="40113842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NZ"/>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Rectangle 4">
            <a:extLst>
              <a:ext uri="{FF2B5EF4-FFF2-40B4-BE49-F238E27FC236}">
                <a16:creationId xmlns:a16="http://schemas.microsoft.com/office/drawing/2014/main" id="{4E9AC8E8-3017-4522-818A-D2DAE0C050D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3B603D7-5F55-4D87-B5FC-7B405EF1826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CFFA6B1-5E22-4B72-A83A-871B7C975AD0}"/>
              </a:ext>
            </a:extLst>
          </p:cNvPr>
          <p:cNvSpPr>
            <a:spLocks noGrp="1" noChangeArrowheads="1"/>
          </p:cNvSpPr>
          <p:nvPr>
            <p:ph type="sldNum" sz="quarter" idx="12"/>
          </p:nvPr>
        </p:nvSpPr>
        <p:spPr>
          <a:ln/>
        </p:spPr>
        <p:txBody>
          <a:bodyPr/>
          <a:lstStyle>
            <a:lvl1pPr>
              <a:defRPr/>
            </a:lvl1pPr>
          </a:lstStyle>
          <a:p>
            <a:pPr>
              <a:defRPr/>
            </a:pPr>
            <a:fld id="{D2B45A74-0FF0-4544-934C-8F9E146F99F1}" type="slidenum">
              <a:rPr lang="en-US"/>
              <a:pPr>
                <a:defRPr/>
              </a:pPr>
              <a:t>‹#›</a:t>
            </a:fld>
            <a:endParaRPr lang="en-US"/>
          </a:p>
        </p:txBody>
      </p:sp>
    </p:spTree>
    <p:extLst>
      <p:ext uri="{BB962C8B-B14F-4D97-AF65-F5344CB8AC3E}">
        <p14:creationId xmlns:p14="http://schemas.microsoft.com/office/powerpoint/2010/main" val="3682380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A1EBD0-8F40-452B-8CF8-F6A1CF39A0D0}" type="datetimeFigureOut">
              <a:rPr lang="en-NZ" smtClean="0"/>
              <a:t>16/11/2019</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66C5629F-C8FA-46AD-B303-96347010EE17}" type="slidenum">
              <a:rPr lang="en-NZ" smtClean="0"/>
              <a:t>‹#›</a:t>
            </a:fld>
            <a:endParaRPr lang="en-NZ"/>
          </a:p>
        </p:txBody>
      </p:sp>
    </p:spTree>
    <p:extLst>
      <p:ext uri="{BB962C8B-B14F-4D97-AF65-F5344CB8AC3E}">
        <p14:creationId xmlns:p14="http://schemas.microsoft.com/office/powerpoint/2010/main" val="37837205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Rectangle 4">
            <a:extLst>
              <a:ext uri="{FF2B5EF4-FFF2-40B4-BE49-F238E27FC236}">
                <a16:creationId xmlns:a16="http://schemas.microsoft.com/office/drawing/2014/main" id="{199279C7-F1F2-49F0-A257-90E82C3C282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3AC77A2-A6A8-417A-854A-BC8B733162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56DFA9A-1690-4C23-95BF-2FF2C5AA1516}"/>
              </a:ext>
            </a:extLst>
          </p:cNvPr>
          <p:cNvSpPr>
            <a:spLocks noGrp="1" noChangeArrowheads="1"/>
          </p:cNvSpPr>
          <p:nvPr>
            <p:ph type="sldNum" sz="quarter" idx="12"/>
          </p:nvPr>
        </p:nvSpPr>
        <p:spPr>
          <a:ln/>
        </p:spPr>
        <p:txBody>
          <a:bodyPr/>
          <a:lstStyle>
            <a:lvl1pPr>
              <a:defRPr/>
            </a:lvl1pPr>
          </a:lstStyle>
          <a:p>
            <a:pPr>
              <a:defRPr/>
            </a:pPr>
            <a:fld id="{AF9BDB37-92CB-4E53-A073-8DA7699B7528}" type="slidenum">
              <a:rPr lang="en-US"/>
              <a:pPr>
                <a:defRPr/>
              </a:pPr>
              <a:t>‹#›</a:t>
            </a:fld>
            <a:endParaRPr lang="en-US"/>
          </a:p>
        </p:txBody>
      </p:sp>
    </p:spTree>
    <p:extLst>
      <p:ext uri="{BB962C8B-B14F-4D97-AF65-F5344CB8AC3E}">
        <p14:creationId xmlns:p14="http://schemas.microsoft.com/office/powerpoint/2010/main" val="620631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FEF8B88-FB10-40CB-93B5-4F10D51B2DC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DD35389-08B8-42E9-A792-1BE554EBBB8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6474A95-BC9E-4085-931B-57A6469C152B}"/>
              </a:ext>
            </a:extLst>
          </p:cNvPr>
          <p:cNvSpPr>
            <a:spLocks noGrp="1" noChangeArrowheads="1"/>
          </p:cNvSpPr>
          <p:nvPr>
            <p:ph type="sldNum" sz="quarter" idx="12"/>
          </p:nvPr>
        </p:nvSpPr>
        <p:spPr>
          <a:ln/>
        </p:spPr>
        <p:txBody>
          <a:bodyPr/>
          <a:lstStyle>
            <a:lvl1pPr>
              <a:defRPr/>
            </a:lvl1pPr>
          </a:lstStyle>
          <a:p>
            <a:pPr>
              <a:defRPr/>
            </a:pPr>
            <a:fld id="{77C0F4D0-1C77-40FC-9A00-588FAD47234C}" type="slidenum">
              <a:rPr lang="en-US"/>
              <a:pPr>
                <a:defRPr/>
              </a:pPr>
              <a:t>‹#›</a:t>
            </a:fld>
            <a:endParaRPr lang="en-US"/>
          </a:p>
        </p:txBody>
      </p:sp>
    </p:spTree>
    <p:extLst>
      <p:ext uri="{BB962C8B-B14F-4D97-AF65-F5344CB8AC3E}">
        <p14:creationId xmlns:p14="http://schemas.microsoft.com/office/powerpoint/2010/main" val="17803461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NZ"/>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DAD9011-D446-4133-BB2F-33FCFE677D5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501DA65-6CF4-453B-8646-D1E42994E1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767C32F-8703-48DC-B3AE-CBBBA5F06E2F}"/>
              </a:ext>
            </a:extLst>
          </p:cNvPr>
          <p:cNvSpPr>
            <a:spLocks noGrp="1" noChangeArrowheads="1"/>
          </p:cNvSpPr>
          <p:nvPr>
            <p:ph type="sldNum" sz="quarter" idx="12"/>
          </p:nvPr>
        </p:nvSpPr>
        <p:spPr>
          <a:ln/>
        </p:spPr>
        <p:txBody>
          <a:bodyPr/>
          <a:lstStyle>
            <a:lvl1pPr>
              <a:defRPr/>
            </a:lvl1pPr>
          </a:lstStyle>
          <a:p>
            <a:pPr>
              <a:defRPr/>
            </a:pPr>
            <a:fld id="{19D335DD-C629-4CC6-A5DB-706BC233C24E}" type="slidenum">
              <a:rPr lang="en-US"/>
              <a:pPr>
                <a:defRPr/>
              </a:pPr>
              <a:t>‹#›</a:t>
            </a:fld>
            <a:endParaRPr lang="en-US"/>
          </a:p>
        </p:txBody>
      </p:sp>
    </p:spTree>
    <p:extLst>
      <p:ext uri="{BB962C8B-B14F-4D97-AF65-F5344CB8AC3E}">
        <p14:creationId xmlns:p14="http://schemas.microsoft.com/office/powerpoint/2010/main" val="22467215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NZ"/>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NZ"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565E7CF-33A9-4490-AA14-56EA77562D7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4C47E4E-822F-4048-801F-F59B4FF41E3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B754634-81D6-4EA6-BD14-B3C4936614C2}"/>
              </a:ext>
            </a:extLst>
          </p:cNvPr>
          <p:cNvSpPr>
            <a:spLocks noGrp="1" noChangeArrowheads="1"/>
          </p:cNvSpPr>
          <p:nvPr>
            <p:ph type="sldNum" sz="quarter" idx="12"/>
          </p:nvPr>
        </p:nvSpPr>
        <p:spPr>
          <a:ln/>
        </p:spPr>
        <p:txBody>
          <a:bodyPr/>
          <a:lstStyle>
            <a:lvl1pPr>
              <a:defRPr/>
            </a:lvl1pPr>
          </a:lstStyle>
          <a:p>
            <a:pPr>
              <a:defRPr/>
            </a:pPr>
            <a:fld id="{1747ACA9-5F42-4C9D-8D1C-7F44EC3BC732}" type="slidenum">
              <a:rPr lang="en-US"/>
              <a:pPr>
                <a:defRPr/>
              </a:pPr>
              <a:t>‹#›</a:t>
            </a:fld>
            <a:endParaRPr lang="en-US"/>
          </a:p>
        </p:txBody>
      </p:sp>
    </p:spTree>
    <p:extLst>
      <p:ext uri="{BB962C8B-B14F-4D97-AF65-F5344CB8AC3E}">
        <p14:creationId xmlns:p14="http://schemas.microsoft.com/office/powerpoint/2010/main" val="8882761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Rectangle 4">
            <a:extLst>
              <a:ext uri="{FF2B5EF4-FFF2-40B4-BE49-F238E27FC236}">
                <a16:creationId xmlns:a16="http://schemas.microsoft.com/office/drawing/2014/main" id="{F1CE0CAE-F72B-448D-AC06-FAD6AA652A3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4645EC1-0D9C-4284-A236-A49B045AA0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E35660F-95AC-4802-8A88-1CA1D0962DB9}"/>
              </a:ext>
            </a:extLst>
          </p:cNvPr>
          <p:cNvSpPr>
            <a:spLocks noGrp="1" noChangeArrowheads="1"/>
          </p:cNvSpPr>
          <p:nvPr>
            <p:ph type="sldNum" sz="quarter" idx="12"/>
          </p:nvPr>
        </p:nvSpPr>
        <p:spPr>
          <a:ln/>
        </p:spPr>
        <p:txBody>
          <a:bodyPr/>
          <a:lstStyle>
            <a:lvl1pPr>
              <a:defRPr/>
            </a:lvl1pPr>
          </a:lstStyle>
          <a:p>
            <a:pPr>
              <a:defRPr/>
            </a:pPr>
            <a:fld id="{77FEB27F-675F-4B19-ACB7-B45F5BC74CC1}" type="slidenum">
              <a:rPr lang="en-US"/>
              <a:pPr>
                <a:defRPr/>
              </a:pPr>
              <a:t>‹#›</a:t>
            </a:fld>
            <a:endParaRPr lang="en-US"/>
          </a:p>
        </p:txBody>
      </p:sp>
    </p:spTree>
    <p:extLst>
      <p:ext uri="{BB962C8B-B14F-4D97-AF65-F5344CB8AC3E}">
        <p14:creationId xmlns:p14="http://schemas.microsoft.com/office/powerpoint/2010/main" val="10792531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NZ"/>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Rectangle 4">
            <a:extLst>
              <a:ext uri="{FF2B5EF4-FFF2-40B4-BE49-F238E27FC236}">
                <a16:creationId xmlns:a16="http://schemas.microsoft.com/office/drawing/2014/main" id="{022E8FB0-F866-4E96-8177-5AA5FB1E3C2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3A5E440-E3BD-4EE5-8D82-F17E8AEADA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7096F45-EA34-4D7B-A4CE-AD9BC885B15C}"/>
              </a:ext>
            </a:extLst>
          </p:cNvPr>
          <p:cNvSpPr>
            <a:spLocks noGrp="1" noChangeArrowheads="1"/>
          </p:cNvSpPr>
          <p:nvPr>
            <p:ph type="sldNum" sz="quarter" idx="12"/>
          </p:nvPr>
        </p:nvSpPr>
        <p:spPr>
          <a:ln/>
        </p:spPr>
        <p:txBody>
          <a:bodyPr/>
          <a:lstStyle>
            <a:lvl1pPr>
              <a:defRPr/>
            </a:lvl1pPr>
          </a:lstStyle>
          <a:p>
            <a:pPr>
              <a:defRPr/>
            </a:pPr>
            <a:fld id="{50998EA8-1997-4B6B-9E3F-858E36B5F11E}" type="slidenum">
              <a:rPr lang="en-US"/>
              <a:pPr>
                <a:defRPr/>
              </a:pPr>
              <a:t>‹#›</a:t>
            </a:fld>
            <a:endParaRPr lang="en-US"/>
          </a:p>
        </p:txBody>
      </p:sp>
    </p:spTree>
    <p:extLst>
      <p:ext uri="{BB962C8B-B14F-4D97-AF65-F5344CB8AC3E}">
        <p14:creationId xmlns:p14="http://schemas.microsoft.com/office/powerpoint/2010/main" val="3845332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A1EBD0-8F40-452B-8CF8-F6A1CF39A0D0}" type="datetimeFigureOut">
              <a:rPr lang="en-NZ" smtClean="0"/>
              <a:t>16/11/2019</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66C5629F-C8FA-46AD-B303-96347010EE17}" type="slidenum">
              <a:rPr lang="en-NZ" smtClean="0"/>
              <a:t>‹#›</a:t>
            </a:fld>
            <a:endParaRPr lang="en-NZ"/>
          </a:p>
        </p:txBody>
      </p:sp>
    </p:spTree>
    <p:extLst>
      <p:ext uri="{BB962C8B-B14F-4D97-AF65-F5344CB8AC3E}">
        <p14:creationId xmlns:p14="http://schemas.microsoft.com/office/powerpoint/2010/main" val="363100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8A1EBD0-8F40-452B-8CF8-F6A1CF39A0D0}" type="datetimeFigureOut">
              <a:rPr lang="en-NZ" smtClean="0"/>
              <a:t>16/11/2019</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66C5629F-C8FA-46AD-B303-96347010EE17}" type="slidenum">
              <a:rPr lang="en-NZ" smtClean="0"/>
              <a:t>‹#›</a:t>
            </a:fld>
            <a:endParaRPr lang="en-NZ"/>
          </a:p>
        </p:txBody>
      </p:sp>
    </p:spTree>
    <p:extLst>
      <p:ext uri="{BB962C8B-B14F-4D97-AF65-F5344CB8AC3E}">
        <p14:creationId xmlns:p14="http://schemas.microsoft.com/office/powerpoint/2010/main" val="1153740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8A1EBD0-8F40-452B-8CF8-F6A1CF39A0D0}" type="datetimeFigureOut">
              <a:rPr lang="en-NZ" smtClean="0"/>
              <a:t>16/11/2019</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66C5629F-C8FA-46AD-B303-96347010EE17}" type="slidenum">
              <a:rPr lang="en-NZ" smtClean="0"/>
              <a:t>‹#›</a:t>
            </a:fld>
            <a:endParaRPr lang="en-NZ"/>
          </a:p>
        </p:txBody>
      </p:sp>
    </p:spTree>
    <p:extLst>
      <p:ext uri="{BB962C8B-B14F-4D97-AF65-F5344CB8AC3E}">
        <p14:creationId xmlns:p14="http://schemas.microsoft.com/office/powerpoint/2010/main" val="2954111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8A1EBD0-8F40-452B-8CF8-F6A1CF39A0D0}" type="datetimeFigureOut">
              <a:rPr lang="en-NZ" smtClean="0"/>
              <a:t>16/11/2019</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66C5629F-C8FA-46AD-B303-96347010EE17}" type="slidenum">
              <a:rPr lang="en-NZ" smtClean="0"/>
              <a:t>‹#›</a:t>
            </a:fld>
            <a:endParaRPr lang="en-NZ"/>
          </a:p>
        </p:txBody>
      </p:sp>
    </p:spTree>
    <p:extLst>
      <p:ext uri="{BB962C8B-B14F-4D97-AF65-F5344CB8AC3E}">
        <p14:creationId xmlns:p14="http://schemas.microsoft.com/office/powerpoint/2010/main" val="2762297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A1EBD0-8F40-452B-8CF8-F6A1CF39A0D0}" type="datetimeFigureOut">
              <a:rPr lang="en-NZ" smtClean="0"/>
              <a:t>16/11/2019</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66C5629F-C8FA-46AD-B303-96347010EE17}" type="slidenum">
              <a:rPr lang="en-NZ" smtClean="0"/>
              <a:t>‹#›</a:t>
            </a:fld>
            <a:endParaRPr lang="en-NZ"/>
          </a:p>
        </p:txBody>
      </p:sp>
    </p:spTree>
    <p:extLst>
      <p:ext uri="{BB962C8B-B14F-4D97-AF65-F5344CB8AC3E}">
        <p14:creationId xmlns:p14="http://schemas.microsoft.com/office/powerpoint/2010/main" val="480405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8A1EBD0-8F40-452B-8CF8-F6A1CF39A0D0}" type="datetimeFigureOut">
              <a:rPr lang="en-NZ" smtClean="0"/>
              <a:t>16/11/2019</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66C5629F-C8FA-46AD-B303-96347010EE17}" type="slidenum">
              <a:rPr lang="en-NZ" smtClean="0"/>
              <a:t>‹#›</a:t>
            </a:fld>
            <a:endParaRPr lang="en-NZ"/>
          </a:p>
        </p:txBody>
      </p:sp>
    </p:spTree>
    <p:extLst>
      <p:ext uri="{BB962C8B-B14F-4D97-AF65-F5344CB8AC3E}">
        <p14:creationId xmlns:p14="http://schemas.microsoft.com/office/powerpoint/2010/main" val="1305550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8A1EBD0-8F40-452B-8CF8-F6A1CF39A0D0}" type="datetimeFigureOut">
              <a:rPr lang="en-NZ" smtClean="0"/>
              <a:t>16/11/2019</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66C5629F-C8FA-46AD-B303-96347010EE17}" type="slidenum">
              <a:rPr lang="en-NZ" smtClean="0"/>
              <a:t>‹#›</a:t>
            </a:fld>
            <a:endParaRPr lang="en-NZ"/>
          </a:p>
        </p:txBody>
      </p:sp>
    </p:spTree>
    <p:extLst>
      <p:ext uri="{BB962C8B-B14F-4D97-AF65-F5344CB8AC3E}">
        <p14:creationId xmlns:p14="http://schemas.microsoft.com/office/powerpoint/2010/main" val="1570337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A1EBD0-8F40-452B-8CF8-F6A1CF39A0D0}" type="datetimeFigureOut">
              <a:rPr lang="en-NZ" smtClean="0"/>
              <a:t>16/11/2019</a:t>
            </a:fld>
            <a:endParaRPr lang="en-N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C5629F-C8FA-46AD-B303-96347010EE17}" type="slidenum">
              <a:rPr lang="en-NZ" smtClean="0"/>
              <a:t>‹#›</a:t>
            </a:fld>
            <a:endParaRPr lang="en-NZ"/>
          </a:p>
        </p:txBody>
      </p:sp>
    </p:spTree>
    <p:extLst>
      <p:ext uri="{BB962C8B-B14F-4D97-AF65-F5344CB8AC3E}">
        <p14:creationId xmlns:p14="http://schemas.microsoft.com/office/powerpoint/2010/main" val="164626979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5106C4D-2284-4A64-9A4F-EFF10A883DDA}"/>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325AB3E2-579F-4AF3-AA1C-9ECF57344DAE}"/>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19140" name="Rectangle 4">
            <a:extLst>
              <a:ext uri="{FF2B5EF4-FFF2-40B4-BE49-F238E27FC236}">
                <a16:creationId xmlns:a16="http://schemas.microsoft.com/office/drawing/2014/main" id="{9EF19C11-8345-4C51-85A0-9FB1AEA50282}"/>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219141" name="Rectangle 5">
            <a:extLst>
              <a:ext uri="{FF2B5EF4-FFF2-40B4-BE49-F238E27FC236}">
                <a16:creationId xmlns:a16="http://schemas.microsoft.com/office/drawing/2014/main" id="{CBD6A111-940A-484C-837D-CD8AD27637C4}"/>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219142" name="Rectangle 6">
            <a:extLst>
              <a:ext uri="{FF2B5EF4-FFF2-40B4-BE49-F238E27FC236}">
                <a16:creationId xmlns:a16="http://schemas.microsoft.com/office/drawing/2014/main" id="{108312E3-D40D-4A47-8BCD-A708B14535B2}"/>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19E6F8B3-01DB-4C60-8107-2C04929DB637}" type="slidenum">
              <a:rPr lang="en-US"/>
              <a:pPr>
                <a:defRPr/>
              </a:pPr>
              <a:t>‹#›</a:t>
            </a:fld>
            <a:endParaRPr lang="en-US"/>
          </a:p>
        </p:txBody>
      </p:sp>
    </p:spTree>
    <p:extLst>
      <p:ext uri="{BB962C8B-B14F-4D97-AF65-F5344CB8AC3E}">
        <p14:creationId xmlns:p14="http://schemas.microsoft.com/office/powerpoint/2010/main" val="130036414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hyperlink" Target="http://upload.wikimedia.org/wikipedia/commons/7/76/TRUMP.JPG" TargetMode="Externa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hyperlink" Target="http://upload.wikimedia.org/wikipedia/commons/1/11/Stephens-reading-proclamation-1863.jpeg" TargetMode="Externa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03.jpeg"/><Relationship Id="rId1" Type="http://schemas.openxmlformats.org/officeDocument/2006/relationships/slideLayout" Target="../slideLayouts/slideLayout14.xml"/></Relationships>
</file>

<file path=ppt/slides/_rels/slide121.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4.xml"/></Relationships>
</file>

<file path=ppt/slides/_rels/slide125.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27.png"/><Relationship Id="rId13" Type="http://schemas.microsoft.com/office/2007/relationships/hdphoto" Target="../media/hdphoto7.wdp"/><Relationship Id="rId18" Type="http://schemas.openxmlformats.org/officeDocument/2006/relationships/image" Target="../media/image32.png"/><Relationship Id="rId3" Type="http://schemas.microsoft.com/office/2007/relationships/hdphoto" Target="../media/hdphoto2.wdp"/><Relationship Id="rId7" Type="http://schemas.microsoft.com/office/2007/relationships/hdphoto" Target="../media/hdphoto4.wdp"/><Relationship Id="rId12" Type="http://schemas.openxmlformats.org/officeDocument/2006/relationships/image" Target="../media/image29.png"/><Relationship Id="rId17" Type="http://schemas.microsoft.com/office/2007/relationships/hdphoto" Target="../media/hdphoto9.wdp"/><Relationship Id="rId2" Type="http://schemas.openxmlformats.org/officeDocument/2006/relationships/image" Target="../media/image24.png"/><Relationship Id="rId16" Type="http://schemas.openxmlformats.org/officeDocument/2006/relationships/image" Target="../media/image31.png"/><Relationship Id="rId1" Type="http://schemas.openxmlformats.org/officeDocument/2006/relationships/slideLayout" Target="../slideLayouts/slideLayout12.xml"/><Relationship Id="rId6" Type="http://schemas.openxmlformats.org/officeDocument/2006/relationships/image" Target="../media/image26.png"/><Relationship Id="rId11" Type="http://schemas.microsoft.com/office/2007/relationships/hdphoto" Target="../media/hdphoto6.wdp"/><Relationship Id="rId5" Type="http://schemas.microsoft.com/office/2007/relationships/hdphoto" Target="../media/hdphoto3.wdp"/><Relationship Id="rId15" Type="http://schemas.microsoft.com/office/2007/relationships/hdphoto" Target="../media/hdphoto8.wdp"/><Relationship Id="rId10" Type="http://schemas.openxmlformats.org/officeDocument/2006/relationships/image" Target="../media/image28.png"/><Relationship Id="rId19" Type="http://schemas.microsoft.com/office/2007/relationships/hdphoto" Target="../media/hdphoto10.wdp"/><Relationship Id="rId4" Type="http://schemas.openxmlformats.org/officeDocument/2006/relationships/image" Target="../media/image25.png"/><Relationship Id="rId9" Type="http://schemas.microsoft.com/office/2007/relationships/hdphoto" Target="../media/hdphoto5.wdp"/><Relationship Id="rId1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wmf"/><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8.wmf"/><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9E4718-4D0A-4750-A58B-F45311F64D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87424"/>
            <a:ext cx="12192000" cy="7632848"/>
          </a:xfrm>
          <a:prstGeom prst="rect">
            <a:avLst/>
          </a:prstGeom>
        </p:spPr>
      </p:pic>
      <p:sp>
        <p:nvSpPr>
          <p:cNvPr id="4" name="TextBox 3">
            <a:extLst>
              <a:ext uri="{FF2B5EF4-FFF2-40B4-BE49-F238E27FC236}">
                <a16:creationId xmlns:a16="http://schemas.microsoft.com/office/drawing/2014/main" id="{00909D61-28A4-4244-91F9-00140E58FBE6}"/>
              </a:ext>
            </a:extLst>
          </p:cNvPr>
          <p:cNvSpPr txBox="1"/>
          <p:nvPr/>
        </p:nvSpPr>
        <p:spPr>
          <a:xfrm>
            <a:off x="1811524" y="5877273"/>
            <a:ext cx="8568952" cy="769441"/>
          </a:xfrm>
          <a:prstGeom prst="rect">
            <a:avLst/>
          </a:prstGeom>
          <a:noFill/>
        </p:spPr>
        <p:txBody>
          <a:bodyPr wrap="square" rtlCol="0">
            <a:spAutoFit/>
          </a:bodyPr>
          <a:lstStyle/>
          <a:p>
            <a:pPr algn="ctr"/>
            <a:r>
              <a:rPr lang="en-US" sz="4400" b="1" dirty="0">
                <a:effectLst>
                  <a:glow rad="101600">
                    <a:schemeClr val="bg1">
                      <a:alpha val="60000"/>
                    </a:schemeClr>
                  </a:glow>
                </a:effectLst>
              </a:rPr>
              <a:t>Current Events and Bible Prophecy</a:t>
            </a:r>
            <a:endParaRPr lang="en-NZ" sz="4400" b="1" dirty="0">
              <a:effectLst>
                <a:glow rad="101600">
                  <a:schemeClr val="bg1">
                    <a:alpha val="60000"/>
                  </a:schemeClr>
                </a:glow>
              </a:effectLst>
            </a:endParaRPr>
          </a:p>
        </p:txBody>
      </p:sp>
    </p:spTree>
    <p:extLst>
      <p:ext uri="{BB962C8B-B14F-4D97-AF65-F5344CB8AC3E}">
        <p14:creationId xmlns:p14="http://schemas.microsoft.com/office/powerpoint/2010/main" val="34184647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0CC4B9-CE7E-4073-9D1E-1974491689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54" y="0"/>
            <a:ext cx="12289654" cy="6858000"/>
          </a:xfrm>
          <a:prstGeom prst="rect">
            <a:avLst/>
          </a:prstGeom>
        </p:spPr>
      </p:pic>
    </p:spTree>
    <p:extLst>
      <p:ext uri="{BB962C8B-B14F-4D97-AF65-F5344CB8AC3E}">
        <p14:creationId xmlns:p14="http://schemas.microsoft.com/office/powerpoint/2010/main" val="81791283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4">
            <a:extLst>
              <a:ext uri="{FF2B5EF4-FFF2-40B4-BE49-F238E27FC236}">
                <a16:creationId xmlns:a16="http://schemas.microsoft.com/office/drawing/2014/main" id="{AFDC1035-24D5-49AC-A909-FFF4ECC8CBDC}"/>
              </a:ext>
            </a:extLst>
          </p:cNvPr>
          <p:cNvSpPr txBox="1">
            <a:spLocks noChangeArrowheads="1"/>
          </p:cNvSpPr>
          <p:nvPr/>
        </p:nvSpPr>
        <p:spPr bwMode="auto">
          <a:xfrm>
            <a:off x="0" y="2610775"/>
            <a:ext cx="7680325"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ts val="0"/>
              </a:spcBef>
              <a:buNone/>
            </a:pPr>
            <a:r>
              <a:rPr lang="en-US" altLang="en-US" dirty="0">
                <a:latin typeface="Calibri" panose="020F0502020204030204" pitchFamily="34" charset="0"/>
              </a:rPr>
              <a:t>There are only very few of the </a:t>
            </a:r>
          </a:p>
          <a:p>
            <a:pPr algn="ctr">
              <a:spcBef>
                <a:spcPts val="0"/>
              </a:spcBef>
              <a:buNone/>
            </a:pPr>
            <a:r>
              <a:rPr lang="en-US" altLang="en-US" dirty="0">
                <a:latin typeface="Calibri" panose="020F0502020204030204" pitchFamily="34" charset="0"/>
              </a:rPr>
              <a:t>Southern leaders who are not more or </a:t>
            </a:r>
          </a:p>
          <a:p>
            <a:pPr algn="ctr">
              <a:spcBef>
                <a:spcPts val="0"/>
              </a:spcBef>
              <a:buNone/>
            </a:pPr>
            <a:r>
              <a:rPr lang="en-US" altLang="en-US" dirty="0">
                <a:latin typeface="Calibri" panose="020F0502020204030204" pitchFamily="34" charset="0"/>
              </a:rPr>
              <a:t>less </a:t>
            </a:r>
            <a:r>
              <a:rPr lang="en-US" altLang="en-US" b="1" dirty="0">
                <a:solidFill>
                  <a:srgbClr val="FFFF00"/>
                </a:solidFill>
                <a:latin typeface="Calibri" panose="020F0502020204030204" pitchFamily="34" charset="0"/>
              </a:rPr>
              <a:t>under the influence of the Jesuits, </a:t>
            </a:r>
            <a:r>
              <a:rPr lang="en-US" altLang="en-US" dirty="0">
                <a:latin typeface="Calibri" panose="020F0502020204030204" pitchFamily="34" charset="0"/>
              </a:rPr>
              <a:t>through their wives, family relations </a:t>
            </a:r>
          </a:p>
          <a:p>
            <a:pPr algn="ctr">
              <a:spcBef>
                <a:spcPts val="0"/>
              </a:spcBef>
              <a:buNone/>
            </a:pPr>
            <a:r>
              <a:rPr lang="en-US" altLang="en-US" dirty="0">
                <a:latin typeface="Calibri" panose="020F0502020204030204" pitchFamily="34" charset="0"/>
              </a:rPr>
              <a:t>and their friends.</a:t>
            </a:r>
            <a:endParaRPr lang="en-US" altLang="en-US" sz="2800" dirty="0">
              <a:latin typeface="Calibri" panose="020F0502020204030204" pitchFamily="34" charset="0"/>
            </a:endParaRPr>
          </a:p>
        </p:txBody>
      </p:sp>
      <p:pic>
        <p:nvPicPr>
          <p:cNvPr id="82947" name="Picture 5" descr="abelincoln2a_big">
            <a:extLst>
              <a:ext uri="{FF2B5EF4-FFF2-40B4-BE49-F238E27FC236}">
                <a16:creationId xmlns:a16="http://schemas.microsoft.com/office/drawing/2014/main" id="{B7F63A19-3B2B-4F46-A5D3-6DF8ED4744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0325" y="-79899"/>
            <a:ext cx="4511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8" name="Text Box 6">
            <a:extLst>
              <a:ext uri="{FF2B5EF4-FFF2-40B4-BE49-F238E27FC236}">
                <a16:creationId xmlns:a16="http://schemas.microsoft.com/office/drawing/2014/main" id="{A19B0E0B-3DE4-4595-ADA8-6A146771F9B9}"/>
              </a:ext>
            </a:extLst>
          </p:cNvPr>
          <p:cNvSpPr txBox="1">
            <a:spLocks noChangeArrowheads="1"/>
          </p:cNvSpPr>
          <p:nvPr/>
        </p:nvSpPr>
        <p:spPr bwMode="auto">
          <a:xfrm>
            <a:off x="1109708" y="684321"/>
            <a:ext cx="5326603"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4000" b="1" dirty="0">
                <a:latin typeface="Calibri" panose="020F0502020204030204" pitchFamily="34" charset="0"/>
              </a:rPr>
              <a:t>Southern States under influence of the Jesuits</a:t>
            </a:r>
          </a:p>
        </p:txBody>
      </p:sp>
    </p:spTree>
    <p:extLst>
      <p:ext uri="{BB962C8B-B14F-4D97-AF65-F5344CB8AC3E}">
        <p14:creationId xmlns:p14="http://schemas.microsoft.com/office/powerpoint/2010/main" val="409901076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4">
            <a:extLst>
              <a:ext uri="{FF2B5EF4-FFF2-40B4-BE49-F238E27FC236}">
                <a16:creationId xmlns:a16="http://schemas.microsoft.com/office/drawing/2014/main" id="{AFDC1035-24D5-49AC-A909-FFF4ECC8CBDC}"/>
              </a:ext>
            </a:extLst>
          </p:cNvPr>
          <p:cNvSpPr txBox="1">
            <a:spLocks noChangeArrowheads="1"/>
          </p:cNvSpPr>
          <p:nvPr/>
        </p:nvSpPr>
        <p:spPr bwMode="auto">
          <a:xfrm>
            <a:off x="0" y="2122504"/>
            <a:ext cx="7581530"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ts val="0"/>
              </a:spcBef>
              <a:buNone/>
            </a:pPr>
            <a:r>
              <a:rPr lang="en-US" altLang="en-US" sz="2800" dirty="0">
                <a:latin typeface="Calibri" panose="020F0502020204030204" pitchFamily="34" charset="0"/>
              </a:rPr>
              <a:t>Several members of the family of Jeff Davis are under the influence of the Jesuits.  </a:t>
            </a:r>
          </a:p>
          <a:p>
            <a:pPr algn="ctr">
              <a:spcBef>
                <a:spcPts val="0"/>
              </a:spcBef>
              <a:buNone/>
            </a:pPr>
            <a:r>
              <a:rPr lang="en-US" altLang="en-US" sz="2800" b="1" dirty="0">
                <a:solidFill>
                  <a:srgbClr val="FFFF00"/>
                </a:solidFill>
                <a:latin typeface="Calibri" panose="020F0502020204030204" pitchFamily="34" charset="0"/>
              </a:rPr>
              <a:t>Even the Protestant ministers are under the influence of the Jesuits, without suspecting it… </a:t>
            </a:r>
            <a:r>
              <a:rPr lang="en-US" altLang="en-US" sz="2800" dirty="0">
                <a:latin typeface="Calibri" panose="020F0502020204030204" pitchFamily="34" charset="0"/>
              </a:rPr>
              <a:t>Rome is doing here what she has done </a:t>
            </a:r>
          </a:p>
          <a:p>
            <a:pPr algn="ctr">
              <a:spcBef>
                <a:spcPts val="0"/>
              </a:spcBef>
              <a:buNone/>
            </a:pPr>
            <a:r>
              <a:rPr lang="en-US" altLang="en-US" sz="2800" dirty="0">
                <a:latin typeface="Calibri" panose="020F0502020204030204" pitchFamily="34" charset="0"/>
              </a:rPr>
              <a:t>in Mexico, and all the South American Republics; she is paralyzing, by civil war…                   </a:t>
            </a:r>
          </a:p>
          <a:p>
            <a:pPr algn="ctr">
              <a:spcBef>
                <a:spcPts val="0"/>
              </a:spcBef>
              <a:buNone/>
            </a:pPr>
            <a:r>
              <a:rPr lang="en-US" altLang="en-US" sz="2800" dirty="0">
                <a:latin typeface="Calibri" panose="020F0502020204030204" pitchFamily="34" charset="0"/>
              </a:rPr>
              <a:t>She divides our nation in order to weaken, </a:t>
            </a:r>
          </a:p>
          <a:p>
            <a:pPr algn="ctr">
              <a:spcBef>
                <a:spcPts val="0"/>
              </a:spcBef>
              <a:buNone/>
            </a:pPr>
            <a:r>
              <a:rPr lang="en-US" altLang="en-US" sz="2800" dirty="0">
                <a:latin typeface="Calibri" panose="020F0502020204030204" pitchFamily="34" charset="0"/>
              </a:rPr>
              <a:t>subdue and rule it.  </a:t>
            </a:r>
          </a:p>
          <a:p>
            <a:pPr algn="ctr" eaLnBrk="1" hangingPunct="1">
              <a:spcBef>
                <a:spcPts val="0"/>
              </a:spcBef>
              <a:buFontTx/>
              <a:buNone/>
            </a:pPr>
            <a:endParaRPr lang="en-US" altLang="en-US" sz="2800" dirty="0">
              <a:latin typeface="Calibri" panose="020F0502020204030204" pitchFamily="34" charset="0"/>
            </a:endParaRPr>
          </a:p>
        </p:txBody>
      </p:sp>
      <p:pic>
        <p:nvPicPr>
          <p:cNvPr id="82947" name="Picture 5" descr="abelincoln2a_big">
            <a:extLst>
              <a:ext uri="{FF2B5EF4-FFF2-40B4-BE49-F238E27FC236}">
                <a16:creationId xmlns:a16="http://schemas.microsoft.com/office/drawing/2014/main" id="{B7F63A19-3B2B-4F46-A5D3-6DF8ED4744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0325" y="-79899"/>
            <a:ext cx="4511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8" name="Text Box 6">
            <a:extLst>
              <a:ext uri="{FF2B5EF4-FFF2-40B4-BE49-F238E27FC236}">
                <a16:creationId xmlns:a16="http://schemas.microsoft.com/office/drawing/2014/main" id="{A19B0E0B-3DE4-4595-ADA8-6A146771F9B9}"/>
              </a:ext>
            </a:extLst>
          </p:cNvPr>
          <p:cNvSpPr txBox="1">
            <a:spLocks noChangeArrowheads="1"/>
          </p:cNvSpPr>
          <p:nvPr/>
        </p:nvSpPr>
        <p:spPr bwMode="auto">
          <a:xfrm>
            <a:off x="867792" y="409112"/>
            <a:ext cx="584594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4000" b="1" dirty="0">
                <a:latin typeface="Calibri" panose="020F0502020204030204" pitchFamily="34" charset="0"/>
              </a:rPr>
              <a:t>Protestant ministers under influence of the Jesuits</a:t>
            </a:r>
          </a:p>
        </p:txBody>
      </p:sp>
    </p:spTree>
    <p:extLst>
      <p:ext uri="{BB962C8B-B14F-4D97-AF65-F5344CB8AC3E}">
        <p14:creationId xmlns:p14="http://schemas.microsoft.com/office/powerpoint/2010/main" val="197153266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4">
            <a:extLst>
              <a:ext uri="{FF2B5EF4-FFF2-40B4-BE49-F238E27FC236}">
                <a16:creationId xmlns:a16="http://schemas.microsoft.com/office/drawing/2014/main" id="{AFDC1035-24D5-49AC-A909-FFF4ECC8CBDC}"/>
              </a:ext>
            </a:extLst>
          </p:cNvPr>
          <p:cNvSpPr txBox="1">
            <a:spLocks noChangeArrowheads="1"/>
          </p:cNvSpPr>
          <p:nvPr/>
        </p:nvSpPr>
        <p:spPr bwMode="auto">
          <a:xfrm>
            <a:off x="0" y="2888218"/>
            <a:ext cx="7581530" cy="2739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ts val="0"/>
              </a:spcBef>
              <a:buNone/>
            </a:pPr>
            <a:r>
              <a:rPr lang="en-US" altLang="en-US" sz="3600" dirty="0">
                <a:latin typeface="Calibri" panose="020F0502020204030204" pitchFamily="34" charset="0"/>
              </a:rPr>
              <a:t>It would become merciless </a:t>
            </a:r>
          </a:p>
          <a:p>
            <a:pPr algn="ctr">
              <a:spcBef>
                <a:spcPts val="0"/>
              </a:spcBef>
              <a:buNone/>
            </a:pPr>
            <a:r>
              <a:rPr lang="en-US" altLang="en-US" sz="3600" dirty="0">
                <a:latin typeface="Calibri" panose="020F0502020204030204" pitchFamily="34" charset="0"/>
              </a:rPr>
              <a:t>as all religious wars are.  </a:t>
            </a:r>
          </a:p>
          <a:p>
            <a:pPr algn="ctr">
              <a:spcBef>
                <a:spcPts val="0"/>
              </a:spcBef>
              <a:buNone/>
            </a:pPr>
            <a:r>
              <a:rPr lang="en-US" altLang="en-US" sz="3600" dirty="0">
                <a:latin typeface="Calibri" panose="020F0502020204030204" pitchFamily="34" charset="0"/>
              </a:rPr>
              <a:t>It would become a war of </a:t>
            </a:r>
          </a:p>
          <a:p>
            <a:pPr algn="ctr">
              <a:spcBef>
                <a:spcPts val="0"/>
              </a:spcBef>
              <a:buNone/>
            </a:pPr>
            <a:r>
              <a:rPr lang="en-US" altLang="en-US" sz="3600" dirty="0">
                <a:latin typeface="Calibri" panose="020F0502020204030204" pitchFamily="34" charset="0"/>
              </a:rPr>
              <a:t>extermination on both sides. </a:t>
            </a:r>
          </a:p>
          <a:p>
            <a:pPr algn="ctr" eaLnBrk="1" hangingPunct="1">
              <a:spcBef>
                <a:spcPts val="0"/>
              </a:spcBef>
              <a:buFontTx/>
              <a:buNone/>
            </a:pPr>
            <a:endParaRPr lang="en-US" altLang="en-US" sz="2800" dirty="0">
              <a:latin typeface="Calibri" panose="020F0502020204030204" pitchFamily="34" charset="0"/>
            </a:endParaRPr>
          </a:p>
        </p:txBody>
      </p:sp>
      <p:pic>
        <p:nvPicPr>
          <p:cNvPr id="82947" name="Picture 5" descr="abelincoln2a_big">
            <a:extLst>
              <a:ext uri="{FF2B5EF4-FFF2-40B4-BE49-F238E27FC236}">
                <a16:creationId xmlns:a16="http://schemas.microsoft.com/office/drawing/2014/main" id="{B7F63A19-3B2B-4F46-A5D3-6DF8ED4744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0325" y="-79899"/>
            <a:ext cx="4511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8" name="Text Box 6">
            <a:extLst>
              <a:ext uri="{FF2B5EF4-FFF2-40B4-BE49-F238E27FC236}">
                <a16:creationId xmlns:a16="http://schemas.microsoft.com/office/drawing/2014/main" id="{A19B0E0B-3DE4-4595-ADA8-6A146771F9B9}"/>
              </a:ext>
            </a:extLst>
          </p:cNvPr>
          <p:cNvSpPr txBox="1">
            <a:spLocks noChangeArrowheads="1"/>
          </p:cNvSpPr>
          <p:nvPr/>
        </p:nvSpPr>
        <p:spPr bwMode="auto">
          <a:xfrm>
            <a:off x="1407110" y="749612"/>
            <a:ext cx="4376691"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4000" b="1" dirty="0">
                <a:latin typeface="Calibri" panose="020F0502020204030204" pitchFamily="34" charset="0"/>
              </a:rPr>
              <a:t>Lincoln feared a religious war</a:t>
            </a:r>
          </a:p>
        </p:txBody>
      </p:sp>
    </p:spTree>
    <p:extLst>
      <p:ext uri="{BB962C8B-B14F-4D97-AF65-F5344CB8AC3E}">
        <p14:creationId xmlns:p14="http://schemas.microsoft.com/office/powerpoint/2010/main" val="20175016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4">
            <a:extLst>
              <a:ext uri="{FF2B5EF4-FFF2-40B4-BE49-F238E27FC236}">
                <a16:creationId xmlns:a16="http://schemas.microsoft.com/office/drawing/2014/main" id="{AFDC1035-24D5-49AC-A909-FFF4ECC8CBDC}"/>
              </a:ext>
            </a:extLst>
          </p:cNvPr>
          <p:cNvSpPr txBox="1">
            <a:spLocks noChangeArrowheads="1"/>
          </p:cNvSpPr>
          <p:nvPr/>
        </p:nvSpPr>
        <p:spPr bwMode="auto">
          <a:xfrm>
            <a:off x="0" y="2399947"/>
            <a:ext cx="7581530"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ts val="0"/>
              </a:spcBef>
              <a:buNone/>
            </a:pPr>
            <a:r>
              <a:rPr lang="en-US" altLang="en-US" sz="2800" dirty="0">
                <a:latin typeface="Calibri" panose="020F0502020204030204" pitchFamily="34" charset="0"/>
              </a:rPr>
              <a:t>The Protestants of both the North and </a:t>
            </a:r>
          </a:p>
          <a:p>
            <a:pPr algn="ctr">
              <a:spcBef>
                <a:spcPts val="0"/>
              </a:spcBef>
              <a:buNone/>
            </a:pPr>
            <a:r>
              <a:rPr lang="en-US" altLang="en-US" sz="2800" dirty="0">
                <a:latin typeface="Calibri" panose="020F0502020204030204" pitchFamily="34" charset="0"/>
              </a:rPr>
              <a:t>the South would surely unite to exterminate </a:t>
            </a:r>
          </a:p>
          <a:p>
            <a:pPr algn="ctr">
              <a:spcBef>
                <a:spcPts val="0"/>
              </a:spcBef>
              <a:buNone/>
            </a:pPr>
            <a:r>
              <a:rPr lang="en-US" altLang="en-US" sz="2800" dirty="0">
                <a:latin typeface="Calibri" panose="020F0502020204030204" pitchFamily="34" charset="0"/>
              </a:rPr>
              <a:t>the priests and the Jesuits if they could </a:t>
            </a:r>
          </a:p>
          <a:p>
            <a:pPr algn="ctr">
              <a:spcBef>
                <a:spcPts val="0"/>
              </a:spcBef>
              <a:buNone/>
            </a:pPr>
            <a:r>
              <a:rPr lang="en-US" altLang="en-US" sz="2800" dirty="0">
                <a:latin typeface="Calibri" panose="020F0502020204030204" pitchFamily="34" charset="0"/>
              </a:rPr>
              <a:t>hear what Professor Morse has said to me </a:t>
            </a:r>
          </a:p>
          <a:p>
            <a:pPr algn="ctr">
              <a:spcBef>
                <a:spcPts val="0"/>
              </a:spcBef>
              <a:buNone/>
            </a:pPr>
            <a:r>
              <a:rPr lang="en-US" altLang="en-US" sz="2800" dirty="0">
                <a:latin typeface="Calibri" panose="020F0502020204030204" pitchFamily="34" charset="0"/>
              </a:rPr>
              <a:t>of the plots made in the very city of Rome </a:t>
            </a:r>
          </a:p>
          <a:p>
            <a:pPr algn="ctr">
              <a:spcBef>
                <a:spcPts val="0"/>
              </a:spcBef>
              <a:buNone/>
            </a:pPr>
            <a:r>
              <a:rPr lang="en-US" altLang="en-US" sz="2800" dirty="0">
                <a:latin typeface="Calibri" panose="020F0502020204030204" pitchFamily="34" charset="0"/>
              </a:rPr>
              <a:t>to destroy this republic…  </a:t>
            </a:r>
          </a:p>
          <a:p>
            <a:pPr algn="ctr" eaLnBrk="1" hangingPunct="1">
              <a:spcBef>
                <a:spcPts val="0"/>
              </a:spcBef>
              <a:buFontTx/>
              <a:buNone/>
            </a:pPr>
            <a:endParaRPr lang="en-US" altLang="en-US" sz="2800" dirty="0">
              <a:latin typeface="Calibri" panose="020F0502020204030204" pitchFamily="34" charset="0"/>
            </a:endParaRPr>
          </a:p>
        </p:txBody>
      </p:sp>
      <p:pic>
        <p:nvPicPr>
          <p:cNvPr id="82947" name="Picture 5" descr="abelincoln2a_big">
            <a:extLst>
              <a:ext uri="{FF2B5EF4-FFF2-40B4-BE49-F238E27FC236}">
                <a16:creationId xmlns:a16="http://schemas.microsoft.com/office/drawing/2014/main" id="{B7F63A19-3B2B-4F46-A5D3-6DF8ED4744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0325" y="-79899"/>
            <a:ext cx="4511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8" name="Text Box 6">
            <a:extLst>
              <a:ext uri="{FF2B5EF4-FFF2-40B4-BE49-F238E27FC236}">
                <a16:creationId xmlns:a16="http://schemas.microsoft.com/office/drawing/2014/main" id="{A19B0E0B-3DE4-4595-ADA8-6A146771F9B9}"/>
              </a:ext>
            </a:extLst>
          </p:cNvPr>
          <p:cNvSpPr txBox="1">
            <a:spLocks noChangeArrowheads="1"/>
          </p:cNvSpPr>
          <p:nvPr/>
        </p:nvSpPr>
        <p:spPr bwMode="auto">
          <a:xfrm>
            <a:off x="1719309" y="589813"/>
            <a:ext cx="437669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3600" b="1" dirty="0">
                <a:latin typeface="Calibri" panose="020F0502020204030204" pitchFamily="34" charset="0"/>
              </a:rPr>
              <a:t>Lincoln feared a religious war</a:t>
            </a:r>
          </a:p>
        </p:txBody>
      </p:sp>
    </p:spTree>
    <p:extLst>
      <p:ext uri="{BB962C8B-B14F-4D97-AF65-F5344CB8AC3E}">
        <p14:creationId xmlns:p14="http://schemas.microsoft.com/office/powerpoint/2010/main" val="217487778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0C4B3A-F42B-4352-AB45-64B7817F7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102136" cy="3595456"/>
          </a:xfrm>
          <a:prstGeom prst="rect">
            <a:avLst/>
          </a:prstGeom>
        </p:spPr>
      </p:pic>
      <p:pic>
        <p:nvPicPr>
          <p:cNvPr id="5" name="Picture 4">
            <a:extLst>
              <a:ext uri="{FF2B5EF4-FFF2-40B4-BE49-F238E27FC236}">
                <a16:creationId xmlns:a16="http://schemas.microsoft.com/office/drawing/2014/main" id="{E8A57182-3122-4317-9EB8-591CBD8AD6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0" y="0"/>
            <a:ext cx="4616388" cy="6877158"/>
          </a:xfrm>
          <a:prstGeom prst="rect">
            <a:avLst/>
          </a:prstGeom>
        </p:spPr>
      </p:pic>
      <p:sp>
        <p:nvSpPr>
          <p:cNvPr id="6" name="TextBox 5">
            <a:extLst>
              <a:ext uri="{FF2B5EF4-FFF2-40B4-BE49-F238E27FC236}">
                <a16:creationId xmlns:a16="http://schemas.microsoft.com/office/drawing/2014/main" id="{4254DC7C-5C8C-479E-8F8B-7770811438B8}"/>
              </a:ext>
            </a:extLst>
          </p:cNvPr>
          <p:cNvSpPr txBox="1"/>
          <p:nvPr/>
        </p:nvSpPr>
        <p:spPr>
          <a:xfrm>
            <a:off x="260412" y="3986073"/>
            <a:ext cx="6798816" cy="2339102"/>
          </a:xfrm>
          <a:prstGeom prst="rect">
            <a:avLst/>
          </a:prstGeom>
          <a:noFill/>
        </p:spPr>
        <p:txBody>
          <a:bodyPr wrap="square" rtlCol="0">
            <a:spAutoFit/>
          </a:bodyPr>
          <a:lstStyle/>
          <a:p>
            <a:pPr algn="ctr">
              <a:spcBef>
                <a:spcPts val="0"/>
              </a:spcBef>
              <a:buNone/>
            </a:pPr>
            <a:r>
              <a:rPr lang="en-US" altLang="en-US" sz="3200" dirty="0">
                <a:latin typeface="Calibri" panose="020F0502020204030204" pitchFamily="34" charset="0"/>
              </a:rPr>
              <a:t>…I would have laughed at the man who told me that before I became President. But Professor Morse has opened </a:t>
            </a:r>
          </a:p>
          <a:p>
            <a:pPr algn="ctr">
              <a:spcBef>
                <a:spcPts val="0"/>
              </a:spcBef>
              <a:buNone/>
            </a:pPr>
            <a:r>
              <a:rPr lang="en-US" altLang="en-US" sz="3200" dirty="0">
                <a:latin typeface="Calibri" panose="020F0502020204030204" pitchFamily="34" charset="0"/>
              </a:rPr>
              <a:t>my eyes on that subject… </a:t>
            </a:r>
          </a:p>
          <a:p>
            <a:endParaRPr lang="en-NZ" dirty="0"/>
          </a:p>
        </p:txBody>
      </p:sp>
    </p:spTree>
    <p:extLst>
      <p:ext uri="{BB962C8B-B14F-4D97-AF65-F5344CB8AC3E}">
        <p14:creationId xmlns:p14="http://schemas.microsoft.com/office/powerpoint/2010/main" val="308346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4">
            <a:extLst>
              <a:ext uri="{FF2B5EF4-FFF2-40B4-BE49-F238E27FC236}">
                <a16:creationId xmlns:a16="http://schemas.microsoft.com/office/drawing/2014/main" id="{AFDC1035-24D5-49AC-A909-FFF4ECC8CBDC}"/>
              </a:ext>
            </a:extLst>
          </p:cNvPr>
          <p:cNvSpPr txBox="1">
            <a:spLocks noChangeArrowheads="1"/>
          </p:cNvSpPr>
          <p:nvPr/>
        </p:nvSpPr>
        <p:spPr bwMode="auto">
          <a:xfrm>
            <a:off x="-24813" y="2386258"/>
            <a:ext cx="7581530" cy="3847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ts val="0"/>
              </a:spcBef>
              <a:buNone/>
            </a:pPr>
            <a:r>
              <a:rPr lang="en-US" altLang="en-US" sz="2800" b="1" dirty="0">
                <a:solidFill>
                  <a:srgbClr val="FFFF00"/>
                </a:solidFill>
                <a:latin typeface="Calibri" panose="020F0502020204030204" pitchFamily="34" charset="0"/>
              </a:rPr>
              <a:t>Our people are not ready to learn </a:t>
            </a:r>
          </a:p>
          <a:p>
            <a:pPr algn="ctr">
              <a:spcBef>
                <a:spcPts val="0"/>
              </a:spcBef>
              <a:buNone/>
            </a:pPr>
            <a:r>
              <a:rPr lang="en-US" altLang="en-US" sz="2800" b="1" dirty="0">
                <a:solidFill>
                  <a:srgbClr val="FFFF00"/>
                </a:solidFill>
                <a:latin typeface="Calibri" panose="020F0502020204030204" pitchFamily="34" charset="0"/>
              </a:rPr>
              <a:t>and believe those things, </a:t>
            </a:r>
          </a:p>
          <a:p>
            <a:pPr algn="ctr">
              <a:spcBef>
                <a:spcPts val="0"/>
              </a:spcBef>
              <a:buNone/>
            </a:pPr>
            <a:r>
              <a:rPr lang="en-US" altLang="en-US" sz="2800" dirty="0">
                <a:latin typeface="Calibri" panose="020F0502020204030204" pitchFamily="34" charset="0"/>
              </a:rPr>
              <a:t>and perhaps it is not the proper time to </a:t>
            </a:r>
          </a:p>
          <a:p>
            <a:pPr algn="ctr">
              <a:spcBef>
                <a:spcPts val="0"/>
              </a:spcBef>
              <a:buNone/>
            </a:pPr>
            <a:r>
              <a:rPr lang="en-US" altLang="en-US" sz="2800" dirty="0">
                <a:latin typeface="Calibri" panose="020F0502020204030204" pitchFamily="34" charset="0"/>
              </a:rPr>
              <a:t>initiate them into the dark mysteries of hell… Sooner or later the nation will know… </a:t>
            </a:r>
          </a:p>
          <a:p>
            <a:pPr algn="ctr">
              <a:spcBef>
                <a:spcPts val="0"/>
              </a:spcBef>
              <a:buNone/>
            </a:pPr>
            <a:r>
              <a:rPr lang="en-US" altLang="en-US" sz="2800" dirty="0">
                <a:latin typeface="Calibri" panose="020F0502020204030204" pitchFamily="34" charset="0"/>
              </a:rPr>
              <a:t>And those who have caused those desolations </a:t>
            </a:r>
          </a:p>
          <a:p>
            <a:pPr algn="ctr">
              <a:spcBef>
                <a:spcPts val="0"/>
              </a:spcBef>
              <a:buNone/>
            </a:pPr>
            <a:r>
              <a:rPr lang="en-US" altLang="en-US" sz="2800" dirty="0">
                <a:latin typeface="Calibri" panose="020F0502020204030204" pitchFamily="34" charset="0"/>
              </a:rPr>
              <a:t>and disasters will be called to give an account. </a:t>
            </a:r>
          </a:p>
          <a:p>
            <a:pPr algn="ctr">
              <a:spcBef>
                <a:spcPts val="0"/>
              </a:spcBef>
              <a:buNone/>
            </a:pPr>
            <a:r>
              <a:rPr lang="en-NZ" altLang="en-US" sz="2400" i="1" dirty="0">
                <a:latin typeface="Calibri" panose="020F0502020204030204" pitchFamily="34" charset="0"/>
              </a:rPr>
              <a:t>Charles </a:t>
            </a:r>
            <a:r>
              <a:rPr lang="en-NZ" altLang="en-US" sz="2400" i="1" dirty="0" err="1">
                <a:latin typeface="Calibri" panose="020F0502020204030204" pitchFamily="34" charset="0"/>
              </a:rPr>
              <a:t>Chiniquy</a:t>
            </a:r>
            <a:r>
              <a:rPr lang="en-NZ" altLang="en-US" sz="2400" i="1" dirty="0">
                <a:latin typeface="Calibri" panose="020F0502020204030204" pitchFamily="34" charset="0"/>
              </a:rPr>
              <a:t>,</a:t>
            </a:r>
            <a:r>
              <a:rPr lang="en-NZ" altLang="en-US" sz="2400" b="1" dirty="0">
                <a:latin typeface="Calibri" panose="020F0502020204030204" pitchFamily="34" charset="0"/>
              </a:rPr>
              <a:t> </a:t>
            </a:r>
            <a:r>
              <a:rPr lang="en-NZ" altLang="en-US" sz="2400" i="1" u="sng" dirty="0">
                <a:latin typeface="Calibri" panose="020F0502020204030204" pitchFamily="34" charset="0"/>
              </a:rPr>
              <a:t>Fifty Years In The Church of Rome</a:t>
            </a:r>
            <a:r>
              <a:rPr lang="en-NZ" altLang="en-US" sz="2400" i="1" dirty="0">
                <a:latin typeface="Calibri" panose="020F0502020204030204" pitchFamily="34" charset="0"/>
              </a:rPr>
              <a:t>, </a:t>
            </a:r>
          </a:p>
          <a:p>
            <a:pPr algn="ctr">
              <a:spcBef>
                <a:spcPts val="0"/>
              </a:spcBef>
              <a:buNone/>
            </a:pPr>
            <a:r>
              <a:rPr lang="en-NZ" altLang="en-US" sz="2400" i="1" dirty="0">
                <a:latin typeface="Calibri" panose="020F0502020204030204" pitchFamily="34" charset="0"/>
              </a:rPr>
              <a:t>(Baker Book House, Grand Rapids, 1968 , pp. 294-315.</a:t>
            </a:r>
            <a:endParaRPr lang="en-US" altLang="en-US" sz="2800" dirty="0">
              <a:latin typeface="Calibri" panose="020F0502020204030204" pitchFamily="34" charset="0"/>
            </a:endParaRPr>
          </a:p>
        </p:txBody>
      </p:sp>
      <p:pic>
        <p:nvPicPr>
          <p:cNvPr id="82947" name="Picture 5" descr="abelincoln2a_big">
            <a:extLst>
              <a:ext uri="{FF2B5EF4-FFF2-40B4-BE49-F238E27FC236}">
                <a16:creationId xmlns:a16="http://schemas.microsoft.com/office/drawing/2014/main" id="{B7F63A19-3B2B-4F46-A5D3-6DF8ED4744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0325" y="-79899"/>
            <a:ext cx="4511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2AEB44D-FA84-4404-84BE-57D719175C42}"/>
              </a:ext>
            </a:extLst>
          </p:cNvPr>
          <p:cNvSpPr txBox="1"/>
          <p:nvPr/>
        </p:nvSpPr>
        <p:spPr>
          <a:xfrm>
            <a:off x="550416" y="541538"/>
            <a:ext cx="6596109" cy="1200329"/>
          </a:xfrm>
          <a:prstGeom prst="rect">
            <a:avLst/>
          </a:prstGeom>
          <a:noFill/>
        </p:spPr>
        <p:txBody>
          <a:bodyPr wrap="square" rtlCol="0">
            <a:spAutoFit/>
          </a:bodyPr>
          <a:lstStyle/>
          <a:p>
            <a:pPr algn="ctr"/>
            <a:r>
              <a:rPr lang="en-US" sz="3600" b="1" dirty="0"/>
              <a:t>Lincoln believed the people were not able to bear the truth</a:t>
            </a:r>
            <a:endParaRPr lang="en-NZ" sz="3600" b="1" dirty="0"/>
          </a:p>
        </p:txBody>
      </p:sp>
    </p:spTree>
    <p:extLst>
      <p:ext uri="{BB962C8B-B14F-4D97-AF65-F5344CB8AC3E}">
        <p14:creationId xmlns:p14="http://schemas.microsoft.com/office/powerpoint/2010/main" val="293788640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Text Box 3">
            <a:extLst>
              <a:ext uri="{FF2B5EF4-FFF2-40B4-BE49-F238E27FC236}">
                <a16:creationId xmlns:a16="http://schemas.microsoft.com/office/drawing/2014/main" id="{AB2DB3E6-CCAE-408A-8449-659733A47D1C}"/>
              </a:ext>
            </a:extLst>
          </p:cNvPr>
          <p:cNvSpPr txBox="1">
            <a:spLocks noChangeArrowheads="1"/>
          </p:cNvSpPr>
          <p:nvPr/>
        </p:nvSpPr>
        <p:spPr bwMode="auto">
          <a:xfrm>
            <a:off x="5600348" y="653695"/>
            <a:ext cx="6466293" cy="5878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en-NZ" altLang="en-US" dirty="0">
                <a:latin typeface="Calibri" panose="020F0502020204030204" pitchFamily="34" charset="0"/>
              </a:rPr>
              <a:t>During the American Civil War,              Pope Pius IX addressed a letter to Jefferson Davis, the Rebel Leader,             as ‘illustrious president’. </a:t>
            </a:r>
          </a:p>
          <a:p>
            <a:pPr algn="ctr" eaLnBrk="1" hangingPunct="1">
              <a:spcBef>
                <a:spcPts val="0"/>
              </a:spcBef>
              <a:buFontTx/>
              <a:buNone/>
            </a:pPr>
            <a:r>
              <a:rPr lang="en-NZ" altLang="en-US" dirty="0">
                <a:latin typeface="Calibri" panose="020F0502020204030204" pitchFamily="34" charset="0"/>
              </a:rPr>
              <a:t>Hence openly showing his </a:t>
            </a:r>
          </a:p>
          <a:p>
            <a:pPr algn="ctr" eaLnBrk="1" hangingPunct="1">
              <a:spcBef>
                <a:spcPts val="0"/>
              </a:spcBef>
              <a:buFontTx/>
              <a:buNone/>
            </a:pPr>
            <a:r>
              <a:rPr lang="en-NZ" altLang="en-US" dirty="0">
                <a:latin typeface="Calibri" panose="020F0502020204030204" pitchFamily="34" charset="0"/>
              </a:rPr>
              <a:t>support for the Southern Rebels.             </a:t>
            </a:r>
            <a:r>
              <a:rPr lang="en-NZ" altLang="en-US" b="1" dirty="0">
                <a:solidFill>
                  <a:srgbClr val="FFFF00"/>
                </a:solidFill>
                <a:latin typeface="Calibri" panose="020F0502020204030204" pitchFamily="34" charset="0"/>
              </a:rPr>
              <a:t>104,000 loyal Roman Catholics </a:t>
            </a:r>
          </a:p>
          <a:p>
            <a:pPr algn="ctr" eaLnBrk="1" hangingPunct="1">
              <a:spcBef>
                <a:spcPts val="0"/>
              </a:spcBef>
              <a:buFontTx/>
              <a:buNone/>
            </a:pPr>
            <a:r>
              <a:rPr lang="en-NZ" altLang="en-US" b="1" dirty="0">
                <a:solidFill>
                  <a:srgbClr val="FFFF00"/>
                </a:solidFill>
                <a:latin typeface="Calibri" panose="020F0502020204030204" pitchFamily="34" charset="0"/>
              </a:rPr>
              <a:t>from the Northern Army</a:t>
            </a:r>
          </a:p>
          <a:p>
            <a:pPr algn="ctr" eaLnBrk="1" hangingPunct="1">
              <a:spcBef>
                <a:spcPts val="0"/>
              </a:spcBef>
              <a:buFontTx/>
              <a:buNone/>
            </a:pPr>
            <a:r>
              <a:rPr lang="en-NZ" altLang="en-US" b="1" dirty="0">
                <a:solidFill>
                  <a:srgbClr val="FFFF00"/>
                </a:solidFill>
                <a:latin typeface="Calibri" panose="020F0502020204030204" pitchFamily="34" charset="0"/>
              </a:rPr>
              <a:t>switched sides and </a:t>
            </a:r>
          </a:p>
          <a:p>
            <a:pPr algn="ctr" eaLnBrk="1" hangingPunct="1">
              <a:spcBef>
                <a:spcPts val="0"/>
              </a:spcBef>
              <a:buFontTx/>
              <a:buNone/>
            </a:pPr>
            <a:r>
              <a:rPr lang="en-NZ" altLang="en-US" b="1" dirty="0">
                <a:solidFill>
                  <a:srgbClr val="FFFF00"/>
                </a:solidFill>
                <a:latin typeface="Calibri" panose="020F0502020204030204" pitchFamily="34" charset="0"/>
              </a:rPr>
              <a:t>fought for the South.  </a:t>
            </a:r>
          </a:p>
          <a:p>
            <a:pPr algn="ctr">
              <a:spcBef>
                <a:spcPts val="0"/>
              </a:spcBef>
              <a:buNone/>
            </a:pPr>
            <a:r>
              <a:rPr lang="en-NZ" altLang="en-US" sz="2800" i="1" dirty="0">
                <a:latin typeface="Calibri" panose="020F0502020204030204" pitchFamily="34" charset="0"/>
              </a:rPr>
              <a:t>Avro Manhattan,</a:t>
            </a:r>
            <a:r>
              <a:rPr lang="en-NZ" altLang="en-US" sz="2800" dirty="0">
                <a:latin typeface="Calibri" panose="020F0502020204030204" pitchFamily="34" charset="0"/>
              </a:rPr>
              <a:t> </a:t>
            </a:r>
          </a:p>
          <a:p>
            <a:pPr algn="ctr">
              <a:spcBef>
                <a:spcPts val="0"/>
              </a:spcBef>
              <a:buNone/>
            </a:pPr>
            <a:r>
              <a:rPr lang="en-NZ" altLang="en-US" sz="2800" i="1" u="sng" dirty="0">
                <a:latin typeface="Calibri" panose="020F0502020204030204" pitchFamily="34" charset="0"/>
              </a:rPr>
              <a:t>The Vatican Moscow Alliance</a:t>
            </a:r>
            <a:r>
              <a:rPr lang="en-NZ" altLang="en-US" sz="2800" i="1" dirty="0">
                <a:latin typeface="Calibri" panose="020F0502020204030204" pitchFamily="34" charset="0"/>
              </a:rPr>
              <a:t>, p. 271.</a:t>
            </a:r>
            <a:endParaRPr lang="en-US" altLang="en-US" sz="2800" dirty="0">
              <a:latin typeface="Calibri" panose="020F0502020204030204" pitchFamily="34" charset="0"/>
            </a:endParaRPr>
          </a:p>
        </p:txBody>
      </p:sp>
      <p:sp>
        <p:nvSpPr>
          <p:cNvPr id="90116" name="Text Box 4">
            <a:extLst>
              <a:ext uri="{FF2B5EF4-FFF2-40B4-BE49-F238E27FC236}">
                <a16:creationId xmlns:a16="http://schemas.microsoft.com/office/drawing/2014/main" id="{538E1E67-BBF2-4A13-B6C3-630AA38C6308}"/>
              </a:ext>
            </a:extLst>
          </p:cNvPr>
          <p:cNvSpPr txBox="1">
            <a:spLocks noChangeArrowheads="1"/>
          </p:cNvSpPr>
          <p:nvPr/>
        </p:nvSpPr>
        <p:spPr bwMode="auto">
          <a:xfrm>
            <a:off x="250718" y="571994"/>
            <a:ext cx="5349630" cy="1144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5000"/>
              </a:lnSpc>
              <a:spcBef>
                <a:spcPct val="50000"/>
              </a:spcBef>
              <a:buFontTx/>
              <a:buNone/>
            </a:pPr>
            <a:r>
              <a:rPr lang="en-NZ" altLang="en-US" sz="3600" b="1" dirty="0">
                <a:latin typeface="Calibri" panose="020F0502020204030204" pitchFamily="34" charset="0"/>
              </a:rPr>
              <a:t>Oath to Papacy stronger than loyalty to nation</a:t>
            </a:r>
            <a:endParaRPr lang="en-US" altLang="en-US" sz="3600" b="1" dirty="0">
              <a:latin typeface="Calibri" panose="020F0502020204030204" pitchFamily="34" charset="0"/>
            </a:endParaRPr>
          </a:p>
        </p:txBody>
      </p:sp>
      <p:pic>
        <p:nvPicPr>
          <p:cNvPr id="3" name="Picture 2">
            <a:extLst>
              <a:ext uri="{FF2B5EF4-FFF2-40B4-BE49-F238E27FC236}">
                <a16:creationId xmlns:a16="http://schemas.microsoft.com/office/drawing/2014/main" id="{2C3CF523-43AA-4DE5-924C-68F1B1BAD9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17275"/>
            <a:ext cx="5600348" cy="4440725"/>
          </a:xfrm>
          <a:prstGeom prst="rect">
            <a:avLst/>
          </a:prstGeom>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4" descr="IMG_0002">
            <a:extLst>
              <a:ext uri="{FF2B5EF4-FFF2-40B4-BE49-F238E27FC236}">
                <a16:creationId xmlns:a16="http://schemas.microsoft.com/office/drawing/2014/main" id="{C59A0B03-96B0-47ED-91EB-EB48BB1241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1" y="0"/>
            <a:ext cx="4953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Text Box 2">
            <a:extLst>
              <a:ext uri="{FF2B5EF4-FFF2-40B4-BE49-F238E27FC236}">
                <a16:creationId xmlns:a16="http://schemas.microsoft.com/office/drawing/2014/main" id="{7AD959CB-BB2A-44DC-BC1D-86A90F6F7C4B}"/>
              </a:ext>
            </a:extLst>
          </p:cNvPr>
          <p:cNvSpPr txBox="1">
            <a:spLocks noChangeArrowheads="1"/>
          </p:cNvSpPr>
          <p:nvPr/>
        </p:nvSpPr>
        <p:spPr bwMode="auto">
          <a:xfrm>
            <a:off x="199176" y="1044515"/>
            <a:ext cx="6642226" cy="5570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en-NZ" altLang="en-US" sz="2800" dirty="0">
                <a:latin typeface="Calibri" panose="020F0502020204030204" pitchFamily="34" charset="0"/>
              </a:rPr>
              <a:t>When General Mead [a Roman Catholic] was fighting for the North in the American Civil War, he defeated R.E. Lee’s army, and was ready to pursue the beaten army till the end of the war. Lincoln had found out that a stranger had come into General Mead’s tent. That stranger was a disguised Jesuit. </a:t>
            </a:r>
          </a:p>
          <a:p>
            <a:pPr algn="ctr" eaLnBrk="1" hangingPunct="1">
              <a:spcBef>
                <a:spcPts val="0"/>
              </a:spcBef>
              <a:buFontTx/>
              <a:buNone/>
            </a:pPr>
            <a:r>
              <a:rPr lang="en-NZ" altLang="en-US" sz="2800" dirty="0">
                <a:latin typeface="Calibri" panose="020F0502020204030204" pitchFamily="34" charset="0"/>
              </a:rPr>
              <a:t>Mead took so much time making arrangements that Lee’s army got away</a:t>
            </a:r>
            <a:r>
              <a:rPr lang="en-NZ" altLang="en-US" sz="2800" dirty="0">
                <a:solidFill>
                  <a:schemeClr val="bg1"/>
                </a:solidFill>
                <a:latin typeface="Calibri" panose="020F0502020204030204" pitchFamily="34" charset="0"/>
              </a:rPr>
              <a:t>.                            </a:t>
            </a:r>
            <a:r>
              <a:rPr lang="en-NZ" altLang="en-US" sz="2800" b="1" dirty="0">
                <a:solidFill>
                  <a:srgbClr val="FFFF00"/>
                </a:solidFill>
                <a:latin typeface="Calibri" panose="020F0502020204030204" pitchFamily="34" charset="0"/>
              </a:rPr>
              <a:t>Mead’s loyalty to Rome was greater than his patriotism to his United States.</a:t>
            </a:r>
            <a:r>
              <a:rPr lang="en-NZ" altLang="en-US" sz="2800" b="1" dirty="0">
                <a:solidFill>
                  <a:schemeClr val="bg1"/>
                </a:solidFill>
                <a:latin typeface="Calibri" panose="020F0502020204030204" pitchFamily="34" charset="0"/>
              </a:rPr>
              <a:t>  </a:t>
            </a:r>
          </a:p>
          <a:p>
            <a:pPr algn="ctr" eaLnBrk="1" hangingPunct="1">
              <a:spcBef>
                <a:spcPts val="0"/>
              </a:spcBef>
              <a:buFontTx/>
              <a:buNone/>
            </a:pPr>
            <a:r>
              <a:rPr lang="en-NZ" altLang="en-US" sz="2400" i="1" dirty="0">
                <a:latin typeface="Calibri" panose="020F0502020204030204" pitchFamily="34" charset="0"/>
              </a:rPr>
              <a:t>Charles </a:t>
            </a:r>
            <a:r>
              <a:rPr lang="en-NZ" altLang="en-US" sz="2400" i="1" dirty="0" err="1">
                <a:latin typeface="Calibri" panose="020F0502020204030204" pitchFamily="34" charset="0"/>
              </a:rPr>
              <a:t>Chiniquy</a:t>
            </a:r>
            <a:r>
              <a:rPr lang="en-NZ" altLang="en-US" sz="2400" i="1" dirty="0">
                <a:latin typeface="Calibri" panose="020F0502020204030204" pitchFamily="34" charset="0"/>
              </a:rPr>
              <a:t>,</a:t>
            </a:r>
            <a:r>
              <a:rPr lang="en-NZ" altLang="en-US" sz="2400" b="1" dirty="0">
                <a:latin typeface="Calibri" panose="020F0502020204030204" pitchFamily="34" charset="0"/>
              </a:rPr>
              <a:t>  </a:t>
            </a:r>
          </a:p>
          <a:p>
            <a:pPr algn="ctr" eaLnBrk="1" hangingPunct="1">
              <a:spcBef>
                <a:spcPts val="0"/>
              </a:spcBef>
              <a:buFontTx/>
              <a:buNone/>
            </a:pPr>
            <a:r>
              <a:rPr lang="en-NZ" altLang="en-US" sz="2400" i="1" u="sng" dirty="0">
                <a:latin typeface="Calibri" panose="020F0502020204030204" pitchFamily="34" charset="0"/>
              </a:rPr>
              <a:t>Fifty Years In The Church of Rome</a:t>
            </a:r>
            <a:r>
              <a:rPr lang="en-NZ" altLang="en-US" sz="2400" i="1" dirty="0">
                <a:latin typeface="Calibri" panose="020F0502020204030204" pitchFamily="34" charset="0"/>
              </a:rPr>
              <a:t>, p. 501.</a:t>
            </a:r>
            <a:endParaRPr lang="en-GB" altLang="en-US" sz="2400" i="1" dirty="0">
              <a:latin typeface="Calibri" panose="020F0502020204030204" pitchFamily="34" charset="0"/>
            </a:endParaRPr>
          </a:p>
        </p:txBody>
      </p:sp>
      <p:sp>
        <p:nvSpPr>
          <p:cNvPr id="68611" name="Text Box 3">
            <a:extLst>
              <a:ext uri="{FF2B5EF4-FFF2-40B4-BE49-F238E27FC236}">
                <a16:creationId xmlns:a16="http://schemas.microsoft.com/office/drawing/2014/main" id="{5CFF203A-D06F-4572-9175-6BC4A075C83B}"/>
              </a:ext>
            </a:extLst>
          </p:cNvPr>
          <p:cNvSpPr txBox="1">
            <a:spLocks noChangeArrowheads="1"/>
          </p:cNvSpPr>
          <p:nvPr/>
        </p:nvSpPr>
        <p:spPr bwMode="auto">
          <a:xfrm>
            <a:off x="8283101" y="5506113"/>
            <a:ext cx="302418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en-NZ" altLang="en-US" sz="3600" b="1" dirty="0">
                <a:effectLst>
                  <a:glow rad="101600">
                    <a:schemeClr val="bg1">
                      <a:alpha val="60000"/>
                    </a:schemeClr>
                  </a:glow>
                  <a:outerShdw blurRad="50800" dist="38100" dir="5400000" algn="t" rotWithShape="0">
                    <a:prstClr val="black">
                      <a:alpha val="40000"/>
                    </a:prstClr>
                  </a:outerShdw>
                </a:effectLst>
                <a:latin typeface="+mn-lt"/>
              </a:rPr>
              <a:t>General Mead</a:t>
            </a:r>
            <a:endParaRPr lang="en-GB" altLang="en-US" sz="3600" b="1" dirty="0">
              <a:effectLst>
                <a:glow rad="101600">
                  <a:schemeClr val="bg1">
                    <a:alpha val="60000"/>
                  </a:schemeClr>
                </a:glow>
                <a:outerShdw blurRad="50800" dist="38100" dir="5400000" algn="t" rotWithShape="0">
                  <a:prstClr val="black">
                    <a:alpha val="40000"/>
                  </a:prstClr>
                </a:outerShdw>
              </a:effectLst>
              <a:latin typeface="+mn-lt"/>
            </a:endParaRPr>
          </a:p>
        </p:txBody>
      </p:sp>
      <p:sp>
        <p:nvSpPr>
          <p:cNvPr id="91141" name="Text Box 5">
            <a:extLst>
              <a:ext uri="{FF2B5EF4-FFF2-40B4-BE49-F238E27FC236}">
                <a16:creationId xmlns:a16="http://schemas.microsoft.com/office/drawing/2014/main" id="{2BB75513-5AF8-4DB7-B998-44162B41C01B}"/>
              </a:ext>
            </a:extLst>
          </p:cNvPr>
          <p:cNvSpPr txBox="1">
            <a:spLocks noChangeArrowheads="1"/>
          </p:cNvSpPr>
          <p:nvPr/>
        </p:nvSpPr>
        <p:spPr bwMode="auto">
          <a:xfrm>
            <a:off x="-695607" y="242729"/>
            <a:ext cx="874871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4000" b="1" dirty="0">
                <a:latin typeface="Calibri" panose="020F0502020204030204" pitchFamily="34" charset="0"/>
              </a:rPr>
              <a:t>Jesuit Treachery During Civil </a:t>
            </a:r>
            <a:r>
              <a:rPr lang="en-US" altLang="en-US" sz="3600" b="1" dirty="0">
                <a:latin typeface="Calibri" panose="020F0502020204030204" pitchFamily="34" charset="0"/>
              </a:rPr>
              <a:t>War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Text Box 3">
            <a:extLst>
              <a:ext uri="{FF2B5EF4-FFF2-40B4-BE49-F238E27FC236}">
                <a16:creationId xmlns:a16="http://schemas.microsoft.com/office/drawing/2014/main" id="{2AD1A97F-8460-451C-87FC-91746F912306}"/>
              </a:ext>
            </a:extLst>
          </p:cNvPr>
          <p:cNvSpPr txBox="1">
            <a:spLocks noChangeArrowheads="1"/>
          </p:cNvSpPr>
          <p:nvPr/>
        </p:nvSpPr>
        <p:spPr bwMode="auto">
          <a:xfrm>
            <a:off x="5779402" y="2807629"/>
            <a:ext cx="5573328" cy="3847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en-US" altLang="en-US" sz="3600" dirty="0">
                <a:latin typeface="Calibri" panose="020F0502020204030204" pitchFamily="34" charset="0"/>
              </a:rPr>
              <a:t>A convention between Great Britain, France and Spain for joint intervention in Mexico was signed in London </a:t>
            </a:r>
          </a:p>
          <a:p>
            <a:pPr algn="ctr" eaLnBrk="1" hangingPunct="1">
              <a:spcBef>
                <a:spcPts val="0"/>
              </a:spcBef>
              <a:buFontTx/>
              <a:buNone/>
            </a:pPr>
            <a:r>
              <a:rPr lang="en-US" altLang="en-US" sz="3600" dirty="0">
                <a:latin typeface="Calibri" panose="020F0502020204030204" pitchFamily="34" charset="0"/>
              </a:rPr>
              <a:t>on Oct. 30, 1861. </a:t>
            </a:r>
            <a:r>
              <a:rPr lang="en-US" altLang="en-US" i="1" dirty="0">
                <a:latin typeface="Calibri" panose="020F0502020204030204" pitchFamily="34" charset="0"/>
              </a:rPr>
              <a:t>Encyclopedia Britannica,</a:t>
            </a:r>
          </a:p>
          <a:p>
            <a:pPr algn="ctr" eaLnBrk="1" hangingPunct="1">
              <a:spcBef>
                <a:spcPts val="0"/>
              </a:spcBef>
              <a:buFontTx/>
              <a:buNone/>
            </a:pPr>
            <a:r>
              <a:rPr lang="en-US" altLang="en-US" i="1" dirty="0">
                <a:latin typeface="Calibri" panose="020F0502020204030204" pitchFamily="34" charset="0"/>
              </a:rPr>
              <a:t>Art. Mexico, vol. 15, p. 391. </a:t>
            </a:r>
          </a:p>
        </p:txBody>
      </p:sp>
      <p:sp>
        <p:nvSpPr>
          <p:cNvPr id="93188" name="Text Box 4">
            <a:extLst>
              <a:ext uri="{FF2B5EF4-FFF2-40B4-BE49-F238E27FC236}">
                <a16:creationId xmlns:a16="http://schemas.microsoft.com/office/drawing/2014/main" id="{0257D7BE-8E8D-4C74-B941-C420981A381D}"/>
              </a:ext>
            </a:extLst>
          </p:cNvPr>
          <p:cNvSpPr txBox="1">
            <a:spLocks noChangeArrowheads="1"/>
          </p:cNvSpPr>
          <p:nvPr/>
        </p:nvSpPr>
        <p:spPr bwMode="auto">
          <a:xfrm>
            <a:off x="5878536" y="435745"/>
            <a:ext cx="5375059"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en-US" altLang="en-US" sz="4000" b="1" dirty="0">
                <a:latin typeface="+mn-lt"/>
              </a:rPr>
              <a:t>European Powers plot to intervene on Confederate side</a:t>
            </a:r>
          </a:p>
        </p:txBody>
      </p:sp>
      <p:pic>
        <p:nvPicPr>
          <p:cNvPr id="4" name="Picture 3">
            <a:extLst>
              <a:ext uri="{FF2B5EF4-FFF2-40B4-BE49-F238E27FC236}">
                <a16:creationId xmlns:a16="http://schemas.microsoft.com/office/drawing/2014/main" id="{F0B7FB6C-8B76-48DD-A8ED-A78214EA67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929974" cy="6858000"/>
          </a:xfrm>
          <a:prstGeom prst="rect">
            <a:avLst/>
          </a:prstGeom>
        </p:spPr>
      </p:pic>
      <p:sp>
        <p:nvSpPr>
          <p:cNvPr id="5" name="TextBox 4">
            <a:extLst>
              <a:ext uri="{FF2B5EF4-FFF2-40B4-BE49-F238E27FC236}">
                <a16:creationId xmlns:a16="http://schemas.microsoft.com/office/drawing/2014/main" id="{979E21CF-2823-47B5-A286-71C15E388AB9}"/>
              </a:ext>
            </a:extLst>
          </p:cNvPr>
          <p:cNvSpPr txBox="1"/>
          <p:nvPr/>
        </p:nvSpPr>
        <p:spPr>
          <a:xfrm>
            <a:off x="479394" y="4927106"/>
            <a:ext cx="3790765" cy="1384995"/>
          </a:xfrm>
          <a:prstGeom prst="rect">
            <a:avLst/>
          </a:prstGeom>
          <a:noFill/>
        </p:spPr>
        <p:txBody>
          <a:bodyPr wrap="square" rtlCol="0">
            <a:spAutoFit/>
          </a:bodyPr>
          <a:lstStyle/>
          <a:p>
            <a:pPr algn="ctr"/>
            <a:r>
              <a:rPr lang="en-US" altLang="en-US" sz="2800" b="1" dirty="0">
                <a:effectLst>
                  <a:glow rad="101600">
                    <a:schemeClr val="bg1">
                      <a:alpha val="60000"/>
                    </a:schemeClr>
                  </a:glow>
                </a:effectLst>
              </a:rPr>
              <a:t>Maximilian of Austria Emperor of Mexico 1864-1867</a:t>
            </a:r>
            <a:endParaRPr lang="en-NZ"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5">
            <a:extLst>
              <a:ext uri="{FF2B5EF4-FFF2-40B4-BE49-F238E27FC236}">
                <a16:creationId xmlns:a16="http://schemas.microsoft.com/office/drawing/2014/main" id="{CF90599D-BD51-40EB-BFAF-306574617D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88"/>
            <a:ext cx="12192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2D5A6BEA-F060-408D-A45C-835D287FF7E9}"/>
              </a:ext>
            </a:extLst>
          </p:cNvPr>
          <p:cNvSpPr txBox="1"/>
          <p:nvPr/>
        </p:nvSpPr>
        <p:spPr>
          <a:xfrm>
            <a:off x="2794246" y="5522650"/>
            <a:ext cx="6603507" cy="1200329"/>
          </a:xfrm>
          <a:prstGeom prst="rect">
            <a:avLst/>
          </a:prstGeom>
          <a:noFill/>
        </p:spPr>
        <p:txBody>
          <a:bodyPr wrap="square">
            <a:spAutoFit/>
          </a:bodyPr>
          <a:lstStyle/>
          <a:p>
            <a:pPr algn="ctr">
              <a:defRPr/>
            </a:pPr>
            <a:r>
              <a:rPr lang="en-NZ" sz="3600" b="1" dirty="0">
                <a:effectLst>
                  <a:glow rad="101600">
                    <a:schemeClr val="bg1">
                      <a:alpha val="60000"/>
                    </a:schemeClr>
                  </a:glow>
                  <a:outerShdw blurRad="50800" dist="38100" dir="5400000" algn="t" rotWithShape="0">
                    <a:prstClr val="black">
                      <a:alpha val="40000"/>
                    </a:prstClr>
                  </a:outerShdw>
                </a:effectLst>
                <a:latin typeface="Calibri" panose="020F0502020204030204" pitchFamily="34" charset="0"/>
                <a:cs typeface="Calibri" panose="020F0502020204030204" pitchFamily="34" charset="0"/>
              </a:rPr>
              <a:t>France invaded Mexico</a:t>
            </a:r>
          </a:p>
          <a:p>
            <a:pPr algn="ctr">
              <a:defRPr/>
            </a:pPr>
            <a:r>
              <a:rPr lang="en-NZ" sz="3600" b="1" dirty="0">
                <a:effectLst>
                  <a:glow rad="101600">
                    <a:schemeClr val="bg1">
                      <a:alpha val="60000"/>
                    </a:schemeClr>
                  </a:glow>
                  <a:outerShdw blurRad="50800" dist="38100" dir="5400000" algn="t" rotWithShape="0">
                    <a:prstClr val="black">
                      <a:alpha val="40000"/>
                    </a:prstClr>
                  </a:outerShdw>
                </a:effectLst>
                <a:latin typeface="Calibri" panose="020F0502020204030204" pitchFamily="34" charset="0"/>
                <a:cs typeface="Calibri" panose="020F0502020204030204" pitchFamily="34" charset="0"/>
              </a:rPr>
              <a:t>1861</a:t>
            </a:r>
            <a:endParaRPr lang="en-AU" sz="3600" b="1" dirty="0">
              <a:effectLst>
                <a:glow rad="101600">
                  <a:schemeClr val="bg1">
                    <a:alpha val="60000"/>
                  </a:schemeClr>
                </a:glow>
                <a:outerShdw blurRad="50800" dist="38100" dir="5400000" algn="t" rotWithShape="0">
                  <a:prstClr val="black">
                    <a:alpha val="40000"/>
                  </a:prst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634359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40623C6C-C050-4FCC-A88F-B0C2516B5E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4" descr="0610123">
            <a:extLst>
              <a:ext uri="{FF2B5EF4-FFF2-40B4-BE49-F238E27FC236}">
                <a16:creationId xmlns:a16="http://schemas.microsoft.com/office/drawing/2014/main" id="{90563E7F-9220-4D5D-A4DA-80E52D8FA6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
            <a:ext cx="12192000" cy="702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a:hlinkClick r:id="rId2"/>
            <a:extLst>
              <a:ext uri="{FF2B5EF4-FFF2-40B4-BE49-F238E27FC236}">
                <a16:creationId xmlns:a16="http://schemas.microsoft.com/office/drawing/2014/main" id="{CA6C684B-9BE5-4105-8E3D-30F3E6C26D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186" y="-123825"/>
            <a:ext cx="12520473" cy="710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F780A47-1A35-46A0-88A8-2739A89830DC}"/>
              </a:ext>
            </a:extLst>
          </p:cNvPr>
          <p:cNvSpPr txBox="1"/>
          <p:nvPr/>
        </p:nvSpPr>
        <p:spPr>
          <a:xfrm>
            <a:off x="2176509" y="3018408"/>
            <a:ext cx="7838982" cy="830997"/>
          </a:xfrm>
          <a:prstGeom prst="rect">
            <a:avLst/>
          </a:prstGeom>
          <a:noFill/>
        </p:spPr>
        <p:txBody>
          <a:bodyPr wrap="square">
            <a:spAutoFit/>
          </a:bodyPr>
          <a:lstStyle/>
          <a:p>
            <a:pPr algn="ctr" eaLnBrk="1" hangingPunct="1">
              <a:defRPr/>
            </a:pPr>
            <a:r>
              <a:rPr lang="en-NZ" sz="4800" dirty="0">
                <a:effectLst>
                  <a:glow rad="152400">
                    <a:schemeClr val="bg1">
                      <a:alpha val="80000"/>
                    </a:schemeClr>
                  </a:glow>
                </a:effectLst>
                <a:latin typeface="Calibri" panose="020F0502020204030204" pitchFamily="34" charset="0"/>
              </a:rPr>
              <a:t>Lincoln plays his strongest card</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4" descr="EmancipationProclamationDec">
            <a:extLst>
              <a:ext uri="{FF2B5EF4-FFF2-40B4-BE49-F238E27FC236}">
                <a16:creationId xmlns:a16="http://schemas.microsoft.com/office/drawing/2014/main" id="{5C1F1F11-7236-40E0-B1B1-7EEF913D79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1764"/>
            <a:ext cx="5638800" cy="712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9" name="TextBox 1">
            <a:extLst>
              <a:ext uri="{FF2B5EF4-FFF2-40B4-BE49-F238E27FC236}">
                <a16:creationId xmlns:a16="http://schemas.microsoft.com/office/drawing/2014/main" id="{006129AE-FC96-4CF0-ADD0-A488A261DB80}"/>
              </a:ext>
            </a:extLst>
          </p:cNvPr>
          <p:cNvSpPr txBox="1">
            <a:spLocks noChangeArrowheads="1"/>
          </p:cNvSpPr>
          <p:nvPr/>
        </p:nvSpPr>
        <p:spPr bwMode="auto">
          <a:xfrm>
            <a:off x="7173157" y="3579919"/>
            <a:ext cx="4057095"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NZ" altLang="en-US" sz="4000" b="1" dirty="0">
                <a:latin typeface="Calibri" panose="020F0502020204030204" pitchFamily="34" charset="0"/>
              </a:rPr>
              <a:t>Lincoln Abolishes Slavery                  </a:t>
            </a:r>
            <a:r>
              <a:rPr lang="en-NZ" altLang="en-US" sz="3600" b="1" dirty="0">
                <a:latin typeface="Calibri" panose="020F0502020204030204" pitchFamily="34" charset="0"/>
              </a:rPr>
              <a:t>Jan. 1, 1863 </a:t>
            </a:r>
          </a:p>
        </p:txBody>
      </p:sp>
      <p:sp>
        <p:nvSpPr>
          <p:cNvPr id="2" name="TextBox 1">
            <a:extLst>
              <a:ext uri="{FF2B5EF4-FFF2-40B4-BE49-F238E27FC236}">
                <a16:creationId xmlns:a16="http://schemas.microsoft.com/office/drawing/2014/main" id="{969E1F3A-CA6D-48EF-BA59-4FF4DB73FDD3}"/>
              </a:ext>
            </a:extLst>
          </p:cNvPr>
          <p:cNvSpPr txBox="1"/>
          <p:nvPr/>
        </p:nvSpPr>
        <p:spPr>
          <a:xfrm>
            <a:off x="6596110" y="777376"/>
            <a:ext cx="4971496" cy="1938992"/>
          </a:xfrm>
          <a:prstGeom prst="rect">
            <a:avLst/>
          </a:prstGeom>
          <a:noFill/>
        </p:spPr>
        <p:txBody>
          <a:bodyPr wrap="square" rtlCol="0">
            <a:spAutoFit/>
          </a:bodyPr>
          <a:lstStyle/>
          <a:p>
            <a:pPr algn="ctr"/>
            <a:r>
              <a:rPr lang="en-US" sz="4000" b="1" dirty="0"/>
              <a:t>Emancipation prevents intervention of European Powers</a:t>
            </a:r>
            <a:endParaRPr lang="en-NZ" sz="4000" b="1" dirty="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a:hlinkClick r:id="rId2"/>
            <a:extLst>
              <a:ext uri="{FF2B5EF4-FFF2-40B4-BE49-F238E27FC236}">
                <a16:creationId xmlns:a16="http://schemas.microsoft.com/office/drawing/2014/main" id="{8F4A40F3-D693-466B-9DD4-1C7192D566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531929" cy="6871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TextBox 1">
            <a:extLst>
              <a:ext uri="{FF2B5EF4-FFF2-40B4-BE49-F238E27FC236}">
                <a16:creationId xmlns:a16="http://schemas.microsoft.com/office/drawing/2014/main" id="{0B962F0D-0212-4C8E-82B7-1D3F31B3A8EE}"/>
              </a:ext>
            </a:extLst>
          </p:cNvPr>
          <p:cNvSpPr txBox="1">
            <a:spLocks noChangeArrowheads="1"/>
          </p:cNvSpPr>
          <p:nvPr/>
        </p:nvSpPr>
        <p:spPr bwMode="auto">
          <a:xfrm>
            <a:off x="6158713" y="1629728"/>
            <a:ext cx="5406501" cy="5570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dirty="0">
                <a:latin typeface="Calibri" panose="020F0502020204030204" pitchFamily="34" charset="0"/>
              </a:rPr>
              <a:t>The locking up of the world’s source of cotton supply had been a general calamity, and the Confederate government and people had steadily expected that the British and French governments would intervene in the war.</a:t>
            </a:r>
            <a:r>
              <a:rPr lang="en-US" altLang="en-US" sz="2800" b="1" dirty="0">
                <a:latin typeface="Calibri" panose="020F0502020204030204" pitchFamily="34" charset="0"/>
              </a:rPr>
              <a:t>                              </a:t>
            </a:r>
            <a:r>
              <a:rPr lang="en-US" altLang="en-US" sz="2800" b="1" dirty="0">
                <a:solidFill>
                  <a:srgbClr val="FFFF00"/>
                </a:solidFill>
                <a:latin typeface="Calibri" panose="020F0502020204030204" pitchFamily="34" charset="0"/>
              </a:rPr>
              <a:t>The conversion of the struggle into a crusade against slavery made intervention impossible.  </a:t>
            </a:r>
            <a:r>
              <a:rPr lang="en-US" altLang="en-US" sz="2400" i="1" dirty="0">
                <a:latin typeface="Calibri" panose="020F0502020204030204" pitchFamily="34" charset="0"/>
              </a:rPr>
              <a:t>Encyclopedia Britannica, art. United States of America, vol. 22. p. 767.</a:t>
            </a:r>
            <a:endParaRPr lang="en-US" altLang="en-US" sz="2400" dirty="0">
              <a:latin typeface="Calibri" panose="020F0502020204030204" pitchFamily="34" charset="0"/>
            </a:endParaRPr>
          </a:p>
          <a:p>
            <a:pPr eaLnBrk="1" hangingPunct="1">
              <a:spcBef>
                <a:spcPct val="0"/>
              </a:spcBef>
              <a:buFontTx/>
              <a:buNone/>
            </a:pPr>
            <a:endParaRPr lang="en-NZ" altLang="en-US" sz="2000" dirty="0"/>
          </a:p>
        </p:txBody>
      </p:sp>
      <p:sp>
        <p:nvSpPr>
          <p:cNvPr id="97284" name="TextBox 1">
            <a:extLst>
              <a:ext uri="{FF2B5EF4-FFF2-40B4-BE49-F238E27FC236}">
                <a16:creationId xmlns:a16="http://schemas.microsoft.com/office/drawing/2014/main" id="{541B0B6E-BD4D-4A68-B137-6D1B74547B04}"/>
              </a:ext>
            </a:extLst>
          </p:cNvPr>
          <p:cNvSpPr txBox="1">
            <a:spLocks noChangeArrowheads="1"/>
          </p:cNvSpPr>
          <p:nvPr/>
        </p:nvSpPr>
        <p:spPr bwMode="auto">
          <a:xfrm>
            <a:off x="5531929" y="152400"/>
            <a:ext cx="666007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NZ" altLang="en-US" sz="3600" b="1" dirty="0">
                <a:latin typeface="Calibri" panose="020F0502020204030204" pitchFamily="34" charset="0"/>
              </a:rPr>
              <a:t>Lincoln’s proclamation makes European intervention impossible</a:t>
            </a:r>
          </a:p>
          <a:p>
            <a:endParaRPr lang="en-NZ" altLang="en-US" dirty="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a:extLst>
              <a:ext uri="{FF2B5EF4-FFF2-40B4-BE49-F238E27FC236}">
                <a16:creationId xmlns:a16="http://schemas.microsoft.com/office/drawing/2014/main" id="{6D6389DD-2C74-49ED-A2C9-D04BD740E0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8" name="TextBox 3">
            <a:extLst>
              <a:ext uri="{FF2B5EF4-FFF2-40B4-BE49-F238E27FC236}">
                <a16:creationId xmlns:a16="http://schemas.microsoft.com/office/drawing/2014/main" id="{298BE552-1DFB-45B8-876F-6F470719B59F}"/>
              </a:ext>
            </a:extLst>
          </p:cNvPr>
          <p:cNvSpPr txBox="1">
            <a:spLocks noChangeArrowheads="1"/>
          </p:cNvSpPr>
          <p:nvPr/>
        </p:nvSpPr>
        <p:spPr bwMode="auto">
          <a:xfrm>
            <a:off x="1145219" y="382370"/>
            <a:ext cx="94806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NZ" altLang="en-US" sz="3600" b="1" dirty="0">
                <a:effectLst>
                  <a:glow rad="101600">
                    <a:schemeClr val="bg1">
                      <a:alpha val="60000"/>
                    </a:schemeClr>
                  </a:glow>
                  <a:outerShdw blurRad="50800" dist="38100" dir="5400000" algn="t" rotWithShape="0">
                    <a:prstClr val="black">
                      <a:alpha val="40000"/>
                    </a:prstClr>
                  </a:outerShdw>
                </a:effectLst>
                <a:latin typeface="+mn-lt"/>
              </a:rPr>
              <a:t>Lincoln is threatened by 19</a:t>
            </a:r>
            <a:r>
              <a:rPr lang="en-NZ" altLang="en-US" sz="3600" b="1" baseline="30000" dirty="0">
                <a:effectLst>
                  <a:glow rad="101600">
                    <a:schemeClr val="bg1">
                      <a:alpha val="60000"/>
                    </a:schemeClr>
                  </a:glow>
                  <a:outerShdw blurRad="50800" dist="38100" dir="5400000" algn="t" rotWithShape="0">
                    <a:prstClr val="black">
                      <a:alpha val="40000"/>
                    </a:prstClr>
                  </a:outerShdw>
                </a:effectLst>
                <a:latin typeface="+mn-lt"/>
              </a:rPr>
              <a:t>th</a:t>
            </a:r>
            <a:r>
              <a:rPr lang="en-NZ" altLang="en-US" sz="3600" b="1" dirty="0">
                <a:effectLst>
                  <a:glow rad="101600">
                    <a:schemeClr val="bg1">
                      <a:alpha val="60000"/>
                    </a:schemeClr>
                  </a:glow>
                  <a:outerShdw blurRad="50800" dist="38100" dir="5400000" algn="t" rotWithShape="0">
                    <a:prstClr val="black">
                      <a:alpha val="40000"/>
                    </a:prstClr>
                  </a:outerShdw>
                </a:effectLst>
                <a:latin typeface="+mn-lt"/>
              </a:rPr>
              <a:t> Century ‘high tech’</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a:extLst>
              <a:ext uri="{FF2B5EF4-FFF2-40B4-BE49-F238E27FC236}">
                <a16:creationId xmlns:a16="http://schemas.microsoft.com/office/drawing/2014/main" id="{6D6389DD-2C74-49ED-A2C9-D04BD740E0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934200"/>
          </a:xfrm>
          <a:prstGeom prst="rect">
            <a:avLst/>
          </a:prstGeom>
          <a:noFill/>
          <a:ln>
            <a:noFill/>
          </a:ln>
          <a:effectLst>
            <a:glow rad="101600">
              <a:schemeClr val="bg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378C44D-8078-4BA2-9807-2D7B8AC2F728}"/>
              </a:ext>
            </a:extLst>
          </p:cNvPr>
          <p:cNvSpPr txBox="1"/>
          <p:nvPr/>
        </p:nvSpPr>
        <p:spPr>
          <a:xfrm>
            <a:off x="683581" y="1642369"/>
            <a:ext cx="10733101" cy="4524315"/>
          </a:xfrm>
          <a:prstGeom prst="rect">
            <a:avLst/>
          </a:prstGeom>
          <a:noFill/>
          <a:effectLst>
            <a:glow rad="101600">
              <a:schemeClr val="bg1">
                <a:alpha val="60000"/>
              </a:schemeClr>
            </a:glow>
            <a:outerShdw blurRad="50800" dist="38100" dir="5400000" algn="t" rotWithShape="0">
              <a:prstClr val="black">
                <a:alpha val="40000"/>
              </a:prstClr>
            </a:outerShdw>
          </a:effectLst>
        </p:spPr>
        <p:txBody>
          <a:bodyPr wrap="square">
            <a:spAutoFit/>
          </a:bodyPr>
          <a:lstStyle/>
          <a:p>
            <a:pPr algn="ctr" eaLnBrk="1" hangingPunct="1">
              <a:defRPr/>
            </a:pPr>
            <a:r>
              <a:rPr lang="en-NZ" sz="3200" dirty="0">
                <a:effectLst>
                  <a:glow rad="152400">
                    <a:schemeClr val="bg1">
                      <a:alpha val="80000"/>
                    </a:schemeClr>
                  </a:glow>
                </a:effectLst>
                <a:latin typeface="Calibri" panose="020F0502020204030204" pitchFamily="34" charset="0"/>
              </a:rPr>
              <a:t>In March 1862, a contract was placed with Laird &amp; Son Co by                    Captain James D. Bullock, a naval agent for the Confederate States of America, for two double-turreted warships designed for ramming attacks at a cost of £93,750 each, exclusive of armament and ammunition. They were intended, together with other warships, to break the Federal blockade of Confederate coastal cities and to hold some Northern cities for ransom.</a:t>
            </a:r>
            <a:r>
              <a:rPr lang="en-NZ" sz="3200" baseline="30000" dirty="0">
                <a:effectLst>
                  <a:glow rad="152400">
                    <a:schemeClr val="bg1">
                      <a:alpha val="80000"/>
                    </a:schemeClr>
                  </a:glow>
                </a:effectLst>
                <a:latin typeface="Calibri" panose="020F0502020204030204" pitchFamily="34" charset="0"/>
              </a:rPr>
              <a:t> </a:t>
            </a:r>
            <a:r>
              <a:rPr lang="en-NZ" sz="2800" i="1" dirty="0">
                <a:effectLst>
                  <a:glow rad="152400">
                    <a:schemeClr val="bg1">
                      <a:alpha val="80000"/>
                    </a:schemeClr>
                  </a:glow>
                </a:effectLst>
                <a:latin typeface="Calibri" panose="020F0502020204030204" pitchFamily="34" charset="0"/>
              </a:rPr>
              <a:t>Gardiner, Robert, ed. (1979). Conway's All the World's Fighting Ships   1860–1905. Greenwich: Conway Maritime Press. </a:t>
            </a:r>
          </a:p>
        </p:txBody>
      </p:sp>
      <p:sp>
        <p:nvSpPr>
          <p:cNvPr id="98308" name="TextBox 3">
            <a:extLst>
              <a:ext uri="{FF2B5EF4-FFF2-40B4-BE49-F238E27FC236}">
                <a16:creationId xmlns:a16="http://schemas.microsoft.com/office/drawing/2014/main" id="{298BE552-1DFB-45B8-876F-6F470719B59F}"/>
              </a:ext>
            </a:extLst>
          </p:cNvPr>
          <p:cNvSpPr txBox="1">
            <a:spLocks noChangeArrowheads="1"/>
          </p:cNvSpPr>
          <p:nvPr/>
        </p:nvSpPr>
        <p:spPr bwMode="auto">
          <a:xfrm>
            <a:off x="1145219" y="382370"/>
            <a:ext cx="94806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NZ" altLang="en-US" sz="3600" b="1" dirty="0">
                <a:effectLst>
                  <a:glow rad="101600">
                    <a:schemeClr val="bg1">
                      <a:alpha val="60000"/>
                    </a:schemeClr>
                  </a:glow>
                  <a:outerShdw blurRad="50800" dist="38100" dir="5400000" algn="t" rotWithShape="0">
                    <a:prstClr val="black">
                      <a:alpha val="40000"/>
                    </a:prstClr>
                  </a:outerShdw>
                </a:effectLst>
                <a:latin typeface="+mn-lt"/>
              </a:rPr>
              <a:t>Lincoln is threatened by 19</a:t>
            </a:r>
            <a:r>
              <a:rPr lang="en-NZ" altLang="en-US" sz="3600" b="1" baseline="30000" dirty="0">
                <a:effectLst>
                  <a:glow rad="101600">
                    <a:schemeClr val="bg1">
                      <a:alpha val="60000"/>
                    </a:schemeClr>
                  </a:glow>
                  <a:outerShdw blurRad="50800" dist="38100" dir="5400000" algn="t" rotWithShape="0">
                    <a:prstClr val="black">
                      <a:alpha val="40000"/>
                    </a:prstClr>
                  </a:outerShdw>
                </a:effectLst>
                <a:latin typeface="+mn-lt"/>
              </a:rPr>
              <a:t>th</a:t>
            </a:r>
            <a:r>
              <a:rPr lang="en-NZ" altLang="en-US" sz="3600" b="1" dirty="0">
                <a:effectLst>
                  <a:glow rad="101600">
                    <a:schemeClr val="bg1">
                      <a:alpha val="60000"/>
                    </a:schemeClr>
                  </a:glow>
                  <a:outerShdw blurRad="50800" dist="38100" dir="5400000" algn="t" rotWithShape="0">
                    <a:prstClr val="black">
                      <a:alpha val="40000"/>
                    </a:prstClr>
                  </a:outerShdw>
                </a:effectLst>
                <a:latin typeface="+mn-lt"/>
              </a:rPr>
              <a:t> Century ‘high tech’</a:t>
            </a:r>
          </a:p>
        </p:txBody>
      </p:sp>
    </p:spTree>
    <p:extLst>
      <p:ext uri="{BB962C8B-B14F-4D97-AF65-F5344CB8AC3E}">
        <p14:creationId xmlns:p14="http://schemas.microsoft.com/office/powerpoint/2010/main" val="94959828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1" name="Picture 2">
            <a:extLst>
              <a:ext uri="{FF2B5EF4-FFF2-40B4-BE49-F238E27FC236}">
                <a16:creationId xmlns:a16="http://schemas.microsoft.com/office/drawing/2014/main" id="{8FA05462-201D-438E-BE0E-C53835E2E2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40311"/>
            <a:ext cx="6781800" cy="4087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0" name="TextBox 1">
            <a:extLst>
              <a:ext uri="{FF2B5EF4-FFF2-40B4-BE49-F238E27FC236}">
                <a16:creationId xmlns:a16="http://schemas.microsoft.com/office/drawing/2014/main" id="{68B5885F-DE02-46EB-8074-03183C9440A7}"/>
              </a:ext>
            </a:extLst>
          </p:cNvPr>
          <p:cNvSpPr txBox="1">
            <a:spLocks noChangeArrowheads="1"/>
          </p:cNvSpPr>
          <p:nvPr/>
        </p:nvSpPr>
        <p:spPr bwMode="auto">
          <a:xfrm>
            <a:off x="1" y="67739"/>
            <a:ext cx="12118018"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NZ" altLang="en-US" sz="2800" dirty="0">
                <a:latin typeface="Calibri" panose="020F0502020204030204" pitchFamily="34" charset="0"/>
              </a:rPr>
              <a:t>Charles Adams (Lincoln’s ambassador to England) indicted London for </a:t>
            </a:r>
          </a:p>
          <a:p>
            <a:pPr algn="ctr" eaLnBrk="1" hangingPunct="1">
              <a:spcBef>
                <a:spcPct val="0"/>
              </a:spcBef>
              <a:buFontTx/>
              <a:buNone/>
            </a:pPr>
            <a:r>
              <a:rPr lang="en-NZ" altLang="en-US" sz="2800" dirty="0">
                <a:latin typeface="Calibri" panose="020F0502020204030204" pitchFamily="34" charset="0"/>
              </a:rPr>
              <a:t>“active malevolence” on the question of the Laird rams, which were ironclad battleships capable of breaking the blockade; as noted, on September 5 </a:t>
            </a:r>
          </a:p>
          <a:p>
            <a:pPr algn="ctr" eaLnBrk="1" hangingPunct="1">
              <a:spcBef>
                <a:spcPct val="0"/>
              </a:spcBef>
              <a:buFontTx/>
              <a:buNone/>
            </a:pPr>
            <a:r>
              <a:rPr lang="en-NZ" altLang="en-US" sz="2800" dirty="0">
                <a:latin typeface="Calibri" panose="020F0502020204030204" pitchFamily="34" charset="0"/>
              </a:rPr>
              <a:t>he told Foreign Secretary John Russell, </a:t>
            </a:r>
            <a:r>
              <a:rPr lang="en-NZ" altLang="en-US" sz="2800" b="1" dirty="0">
                <a:solidFill>
                  <a:srgbClr val="FFFF00"/>
                </a:solidFill>
                <a:latin typeface="Calibri" panose="020F0502020204030204" pitchFamily="34" charset="0"/>
              </a:rPr>
              <a:t>“It would be superfluous in me </a:t>
            </a:r>
          </a:p>
          <a:p>
            <a:pPr algn="ctr" eaLnBrk="1" hangingPunct="1">
              <a:spcBef>
                <a:spcPct val="0"/>
              </a:spcBef>
              <a:buFontTx/>
              <a:buNone/>
            </a:pPr>
            <a:r>
              <a:rPr lang="en-NZ" altLang="en-US" sz="2800" b="1" dirty="0">
                <a:solidFill>
                  <a:srgbClr val="FFFF00"/>
                </a:solidFill>
                <a:latin typeface="Calibri" panose="020F0502020204030204" pitchFamily="34" charset="0"/>
              </a:rPr>
              <a:t>to point out to your Lordship that this is war.”</a:t>
            </a:r>
            <a:r>
              <a:rPr lang="en-NZ" altLang="en-US" sz="2800" dirty="0">
                <a:solidFill>
                  <a:schemeClr val="bg1"/>
                </a:solidFill>
                <a:latin typeface="Calibri" panose="020F0502020204030204" pitchFamily="34" charset="0"/>
              </a:rPr>
              <a:t>  </a:t>
            </a:r>
            <a:r>
              <a:rPr lang="en-NZ" altLang="en-US" sz="2400" i="1" dirty="0">
                <a:latin typeface="Calibri" panose="020F0502020204030204" pitchFamily="34" charset="0"/>
              </a:rPr>
              <a:t>D. P. Crook, The North, the South, </a:t>
            </a:r>
          </a:p>
          <a:p>
            <a:pPr algn="ctr" eaLnBrk="1" hangingPunct="1">
              <a:spcBef>
                <a:spcPct val="0"/>
              </a:spcBef>
              <a:buFontTx/>
              <a:buNone/>
            </a:pPr>
            <a:r>
              <a:rPr lang="en-NZ" altLang="en-US" sz="2400" i="1" dirty="0">
                <a:latin typeface="Calibri" panose="020F0502020204030204" pitchFamily="34" charset="0"/>
              </a:rPr>
              <a:t>and the Powers 1861-1865, (New York: John Wiley, 1974). pp. 324, 326</a:t>
            </a:r>
            <a:r>
              <a:rPr lang="en-NZ" altLang="en-US" sz="2400" dirty="0">
                <a:latin typeface="Calibri" panose="020F0502020204030204" pitchFamily="34" charset="0"/>
              </a:rPr>
              <a:t>.</a:t>
            </a:r>
          </a:p>
        </p:txBody>
      </p:sp>
      <p:sp>
        <p:nvSpPr>
          <p:cNvPr id="99332" name="TextBox 2">
            <a:extLst>
              <a:ext uri="{FF2B5EF4-FFF2-40B4-BE49-F238E27FC236}">
                <a16:creationId xmlns:a16="http://schemas.microsoft.com/office/drawing/2014/main" id="{44106879-73C2-405D-A17B-7195ED52E41E}"/>
              </a:ext>
            </a:extLst>
          </p:cNvPr>
          <p:cNvSpPr txBox="1">
            <a:spLocks noChangeArrowheads="1"/>
          </p:cNvSpPr>
          <p:nvPr/>
        </p:nvSpPr>
        <p:spPr bwMode="auto">
          <a:xfrm>
            <a:off x="7188451" y="3120969"/>
            <a:ext cx="4318503"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NZ" altLang="en-US" sz="3600" b="1" dirty="0">
                <a:latin typeface="Calibri" panose="020F0502020204030204" pitchFamily="34" charset="0"/>
              </a:rPr>
              <a:t>Lincoln threatens         war with Britain           if the ships are delivered to the              Confederate States </a:t>
            </a:r>
          </a:p>
        </p:txBody>
      </p:sp>
      <p:sp>
        <p:nvSpPr>
          <p:cNvPr id="99333" name="TextBox 4">
            <a:extLst>
              <a:ext uri="{FF2B5EF4-FFF2-40B4-BE49-F238E27FC236}">
                <a16:creationId xmlns:a16="http://schemas.microsoft.com/office/drawing/2014/main" id="{1CF34F8D-1A4A-46E5-AF7D-163C2083BD10}"/>
              </a:ext>
            </a:extLst>
          </p:cNvPr>
          <p:cNvSpPr txBox="1">
            <a:spLocks noChangeArrowheads="1"/>
          </p:cNvSpPr>
          <p:nvPr/>
        </p:nvSpPr>
        <p:spPr bwMode="auto">
          <a:xfrm>
            <a:off x="1981200" y="3429000"/>
            <a:ext cx="307332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NZ" altLang="en-US" dirty="0">
                <a:effectLst>
                  <a:glow rad="101600">
                    <a:schemeClr val="bg1">
                      <a:alpha val="60000"/>
                    </a:schemeClr>
                  </a:glow>
                  <a:outerShdw blurRad="50800" dist="38100" dir="5400000" algn="t" rotWithShape="0">
                    <a:prstClr val="black">
                      <a:alpha val="40000"/>
                    </a:prstClr>
                  </a:outerShdw>
                </a:effectLst>
                <a:latin typeface="Calibri" panose="020F0502020204030204" pitchFamily="34" charset="0"/>
              </a:rPr>
              <a:t>A Laird’s Ram</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a:extLst>
              <a:ext uri="{FF2B5EF4-FFF2-40B4-BE49-F238E27FC236}">
                <a16:creationId xmlns:a16="http://schemas.microsoft.com/office/drawing/2014/main" id="{82CC8D40-AEBD-45AB-8E54-8D3C61CF25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464"/>
            <a:ext cx="12192000" cy="682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4C419D2-7003-4325-80F0-4A5194E36C6F}"/>
              </a:ext>
            </a:extLst>
          </p:cNvPr>
          <p:cNvSpPr txBox="1"/>
          <p:nvPr/>
        </p:nvSpPr>
        <p:spPr>
          <a:xfrm>
            <a:off x="3049110" y="5164584"/>
            <a:ext cx="6093781" cy="1323439"/>
          </a:xfrm>
          <a:prstGeom prst="rect">
            <a:avLst/>
          </a:prstGeom>
          <a:noFill/>
        </p:spPr>
        <p:txBody>
          <a:bodyPr wrap="square">
            <a:spAutoFit/>
          </a:bodyPr>
          <a:lstStyle/>
          <a:p>
            <a:pPr algn="ctr" eaLnBrk="1" hangingPunct="1">
              <a:defRPr/>
            </a:pPr>
            <a:r>
              <a:rPr lang="en-NZ" sz="4000" b="1" dirty="0">
                <a:effectLst>
                  <a:glow rad="101600">
                    <a:schemeClr val="bg1">
                      <a:alpha val="60000"/>
                    </a:schemeClr>
                  </a:glow>
                </a:effectLst>
                <a:latin typeface="Calibri" panose="020F0502020204030204" pitchFamily="34" charset="0"/>
              </a:rPr>
              <a:t>Lincoln appealed to </a:t>
            </a:r>
          </a:p>
          <a:p>
            <a:pPr algn="ctr" eaLnBrk="1" hangingPunct="1">
              <a:defRPr/>
            </a:pPr>
            <a:r>
              <a:rPr lang="en-NZ" sz="4000" b="1" dirty="0">
                <a:effectLst>
                  <a:glow rad="101600">
                    <a:schemeClr val="bg1">
                      <a:alpha val="60000"/>
                    </a:schemeClr>
                  </a:glow>
                </a:effectLst>
                <a:latin typeface="Calibri" panose="020F0502020204030204" pitchFamily="34" charset="0"/>
              </a:rPr>
              <a:t>Tsar Alexander II of Russia </a:t>
            </a:r>
            <a:endParaRPr lang="en-NZ" sz="4000" dirty="0">
              <a:effectLst>
                <a:glow rad="101600">
                  <a:schemeClr val="bg1">
                    <a:alpha val="60000"/>
                  </a:schemeClr>
                </a:glow>
              </a:effectLst>
              <a:latin typeface="Calibri" panose="020F0502020204030204" pitchFamily="34" charset="0"/>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When the Russian navy sailed into New York">
            <a:extLst>
              <a:ext uri="{FF2B5EF4-FFF2-40B4-BE49-F238E27FC236}">
                <a16:creationId xmlns:a16="http://schemas.microsoft.com/office/drawing/2014/main" id="{990DA2F9-BDDC-46CF-A339-77F1148C9B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0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14C01F6E-4AE6-4B8E-AA98-48E9FF45EFD4}"/>
              </a:ext>
            </a:extLst>
          </p:cNvPr>
          <p:cNvSpPr txBox="1"/>
          <p:nvPr/>
        </p:nvSpPr>
        <p:spPr>
          <a:xfrm>
            <a:off x="1752600" y="533400"/>
            <a:ext cx="8229600" cy="1077218"/>
          </a:xfrm>
          <a:prstGeom prst="rect">
            <a:avLst/>
          </a:prstGeom>
          <a:noFill/>
        </p:spPr>
        <p:txBody>
          <a:bodyPr>
            <a:spAutoFit/>
          </a:bodyPr>
          <a:lstStyle/>
          <a:p>
            <a:pPr algn="ctr" eaLnBrk="1" hangingPunct="1">
              <a:defRPr/>
            </a:pPr>
            <a:r>
              <a:rPr lang="en-NZ" sz="3200" b="1" dirty="0">
                <a:effectLst>
                  <a:glow rad="101600">
                    <a:schemeClr val="bg1">
                      <a:alpha val="60000"/>
                    </a:schemeClr>
                  </a:glow>
                  <a:outerShdw blurRad="50800" dist="38100" dir="5400000" algn="t" rotWithShape="0">
                    <a:prstClr val="black">
                      <a:alpha val="40000"/>
                    </a:prstClr>
                  </a:outerShdw>
                </a:effectLst>
                <a:latin typeface="Calibri" panose="020F0502020204030204" pitchFamily="34" charset="0"/>
              </a:rPr>
              <a:t>The Tsar sent the Russian navy to New York     and San Francisco</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The Great Russian Ball at the Academy of Music, November 5, 1863">
            <a:extLst>
              <a:ext uri="{FF2B5EF4-FFF2-40B4-BE49-F238E27FC236}">
                <a16:creationId xmlns:a16="http://schemas.microsoft.com/office/drawing/2014/main" id="{F0656C9E-DD48-4272-B1C5-F8699E7EC6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4906"/>
            <a:ext cx="12192000" cy="6889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7A05F71-2CEC-4AD4-A1BF-9E1AB0C76DDD}"/>
              </a:ext>
            </a:extLst>
          </p:cNvPr>
          <p:cNvSpPr txBox="1"/>
          <p:nvPr/>
        </p:nvSpPr>
        <p:spPr>
          <a:xfrm>
            <a:off x="556333" y="1426964"/>
            <a:ext cx="11410765" cy="5016758"/>
          </a:xfrm>
          <a:prstGeom prst="rect">
            <a:avLst/>
          </a:prstGeom>
          <a:noFill/>
        </p:spPr>
        <p:txBody>
          <a:bodyPr wrap="square">
            <a:spAutoFit/>
          </a:bodyPr>
          <a:lstStyle/>
          <a:p>
            <a:pPr algn="ctr" eaLnBrk="1" hangingPunct="1">
              <a:defRPr/>
            </a:pPr>
            <a:r>
              <a:rPr lang="en-NZ" sz="3200" i="1" dirty="0">
                <a:effectLst>
                  <a:glow rad="152400">
                    <a:schemeClr val="bg1">
                      <a:alpha val="80000"/>
                    </a:schemeClr>
                  </a:glow>
                  <a:outerShdw blurRad="50800" dist="38100" dir="5400000" algn="t" rotWithShape="0">
                    <a:prstClr val="black">
                      <a:alpha val="40000"/>
                    </a:prstClr>
                  </a:outerShdw>
                </a:effectLst>
                <a:latin typeface="Calibri" panose="020F0502020204030204" pitchFamily="34" charset="0"/>
              </a:rPr>
              <a:t>Bleak are our shores with the blasts of December, </a:t>
            </a:r>
          </a:p>
          <a:p>
            <a:pPr algn="ctr" eaLnBrk="1" hangingPunct="1">
              <a:defRPr/>
            </a:pPr>
            <a:r>
              <a:rPr lang="en-NZ" sz="3200" i="1" dirty="0">
                <a:effectLst>
                  <a:glow rad="152400">
                    <a:schemeClr val="bg1">
                      <a:alpha val="80000"/>
                    </a:schemeClr>
                  </a:glow>
                  <a:outerShdw blurRad="50800" dist="38100" dir="5400000" algn="t" rotWithShape="0">
                    <a:prstClr val="black">
                      <a:alpha val="40000"/>
                    </a:prstClr>
                  </a:outerShdw>
                </a:effectLst>
                <a:latin typeface="Calibri" panose="020F0502020204030204" pitchFamily="34" charset="0"/>
              </a:rPr>
              <a:t>Fettered and chill is the rivulet’s flow; </a:t>
            </a:r>
          </a:p>
          <a:p>
            <a:pPr algn="ctr" eaLnBrk="1" hangingPunct="1">
              <a:defRPr/>
            </a:pPr>
            <a:r>
              <a:rPr lang="en-NZ" sz="3200" i="1" dirty="0">
                <a:effectLst>
                  <a:glow rad="152400">
                    <a:schemeClr val="bg1">
                      <a:alpha val="80000"/>
                    </a:schemeClr>
                  </a:glow>
                  <a:outerShdw blurRad="50800" dist="38100" dir="5400000" algn="t" rotWithShape="0">
                    <a:prstClr val="black">
                      <a:alpha val="40000"/>
                    </a:prstClr>
                  </a:outerShdw>
                </a:effectLst>
                <a:latin typeface="Calibri" panose="020F0502020204030204" pitchFamily="34" charset="0"/>
              </a:rPr>
              <a:t>Thrilling and warm are the hearts that remember </a:t>
            </a:r>
          </a:p>
          <a:p>
            <a:pPr algn="ctr" eaLnBrk="1" hangingPunct="1">
              <a:defRPr/>
            </a:pPr>
            <a:r>
              <a:rPr lang="en-NZ" sz="3200" i="1" dirty="0">
                <a:effectLst>
                  <a:glow rad="152400">
                    <a:schemeClr val="bg1">
                      <a:alpha val="80000"/>
                    </a:schemeClr>
                  </a:glow>
                  <a:outerShdw blurRad="50800" dist="38100" dir="5400000" algn="t" rotWithShape="0">
                    <a:prstClr val="black">
                      <a:alpha val="40000"/>
                    </a:prstClr>
                  </a:outerShdw>
                </a:effectLst>
                <a:latin typeface="Calibri" panose="020F0502020204030204" pitchFamily="34" charset="0"/>
              </a:rPr>
              <a:t>Who was our friend when the world was our foe. </a:t>
            </a:r>
          </a:p>
          <a:p>
            <a:pPr algn="ctr" eaLnBrk="1" hangingPunct="1">
              <a:defRPr/>
            </a:pPr>
            <a:r>
              <a:rPr lang="en-NZ" sz="3200" i="1" dirty="0">
                <a:effectLst>
                  <a:glow rad="152400">
                    <a:schemeClr val="bg1">
                      <a:alpha val="80000"/>
                    </a:schemeClr>
                  </a:glow>
                  <a:outerShdw blurRad="50800" dist="38100" dir="5400000" algn="t" rotWithShape="0">
                    <a:prstClr val="black">
                      <a:alpha val="40000"/>
                    </a:prstClr>
                  </a:outerShdw>
                </a:effectLst>
                <a:latin typeface="Calibri" panose="020F0502020204030204" pitchFamily="34" charset="0"/>
              </a:rPr>
              <a:t>Fires of the North in eternal communion, </a:t>
            </a:r>
          </a:p>
          <a:p>
            <a:pPr algn="ctr" eaLnBrk="1" hangingPunct="1">
              <a:defRPr/>
            </a:pPr>
            <a:r>
              <a:rPr lang="en-NZ" sz="3200" i="1" dirty="0">
                <a:effectLst>
                  <a:glow rad="152400">
                    <a:schemeClr val="bg1">
                      <a:alpha val="80000"/>
                    </a:schemeClr>
                  </a:glow>
                  <a:outerShdw blurRad="50800" dist="38100" dir="5400000" algn="t" rotWithShape="0">
                    <a:prstClr val="black">
                      <a:alpha val="40000"/>
                    </a:prstClr>
                  </a:outerShdw>
                </a:effectLst>
                <a:latin typeface="Calibri" panose="020F0502020204030204" pitchFamily="34" charset="0"/>
              </a:rPr>
              <a:t>Blend your broad flashes with evening’s bright star; </a:t>
            </a:r>
          </a:p>
          <a:p>
            <a:pPr algn="ctr" eaLnBrk="1" hangingPunct="1">
              <a:defRPr/>
            </a:pPr>
            <a:r>
              <a:rPr lang="en-NZ" sz="3200" b="1" i="1" dirty="0">
                <a:solidFill>
                  <a:srgbClr val="FFFF00"/>
                </a:solidFill>
                <a:effectLst>
                  <a:glow rad="152400">
                    <a:schemeClr val="bg1">
                      <a:alpha val="80000"/>
                    </a:schemeClr>
                  </a:glow>
                  <a:outerShdw blurRad="50800" dist="38100" dir="5400000" algn="t" rotWithShape="0">
                    <a:prstClr val="black">
                      <a:alpha val="40000"/>
                    </a:prstClr>
                  </a:outerShdw>
                </a:effectLst>
                <a:latin typeface="Calibri" panose="020F0502020204030204" pitchFamily="34" charset="0"/>
              </a:rPr>
              <a:t>God bless the Empire that loves the Great Union</a:t>
            </a:r>
          </a:p>
          <a:p>
            <a:pPr algn="ctr" eaLnBrk="1" hangingPunct="1">
              <a:defRPr/>
            </a:pPr>
            <a:r>
              <a:rPr lang="en-NZ" sz="3200" b="1" i="1" dirty="0">
                <a:solidFill>
                  <a:srgbClr val="FFFF00"/>
                </a:solidFill>
                <a:effectLst>
                  <a:glow rad="152400">
                    <a:schemeClr val="bg1">
                      <a:alpha val="80000"/>
                    </a:schemeClr>
                  </a:glow>
                  <a:outerShdw blurRad="50800" dist="38100" dir="5400000" algn="t" rotWithShape="0">
                    <a:prstClr val="black">
                      <a:alpha val="40000"/>
                    </a:prstClr>
                  </a:outerShdw>
                </a:effectLst>
                <a:latin typeface="Calibri" panose="020F0502020204030204" pitchFamily="34" charset="0"/>
              </a:rPr>
              <a:t> Strength to her people! Long life to the Czar!</a:t>
            </a:r>
            <a:r>
              <a:rPr lang="en-NZ" sz="3200" dirty="0">
                <a:solidFill>
                  <a:srgbClr val="FFFF00"/>
                </a:solidFill>
                <a:effectLst>
                  <a:glow rad="152400">
                    <a:schemeClr val="bg1">
                      <a:alpha val="80000"/>
                    </a:schemeClr>
                  </a:glow>
                  <a:outerShdw blurRad="50800" dist="38100" dir="5400000" algn="t" rotWithShape="0">
                    <a:prstClr val="black">
                      <a:alpha val="40000"/>
                    </a:prstClr>
                  </a:outerShdw>
                </a:effectLst>
                <a:latin typeface="Calibri" panose="020F0502020204030204" pitchFamily="34" charset="0"/>
              </a:rPr>
              <a:t>   </a:t>
            </a:r>
          </a:p>
          <a:p>
            <a:pPr algn="ctr" eaLnBrk="1" hangingPunct="1">
              <a:defRPr/>
            </a:pPr>
            <a:r>
              <a:rPr lang="en-NZ" sz="2800" i="1" dirty="0">
                <a:effectLst>
                  <a:glow rad="152400">
                    <a:schemeClr val="bg1">
                      <a:alpha val="80000"/>
                    </a:schemeClr>
                  </a:glow>
                  <a:outerShdw blurRad="50800" dist="38100" dir="5400000" algn="t" rotWithShape="0">
                    <a:prstClr val="black">
                      <a:alpha val="40000"/>
                    </a:prstClr>
                  </a:outerShdw>
                </a:effectLst>
                <a:latin typeface="Calibri" panose="020F0502020204030204" pitchFamily="34" charset="0"/>
              </a:rPr>
              <a:t>Oliver Wendell Holmes, Complete Poetical Works </a:t>
            </a:r>
          </a:p>
          <a:p>
            <a:pPr algn="ctr" eaLnBrk="1" hangingPunct="1">
              <a:defRPr/>
            </a:pPr>
            <a:r>
              <a:rPr lang="en-NZ" sz="2800" i="1" dirty="0">
                <a:effectLst>
                  <a:glow rad="152400">
                    <a:schemeClr val="bg1">
                      <a:alpha val="80000"/>
                    </a:schemeClr>
                  </a:glow>
                  <a:outerShdw blurRad="50800" dist="38100" dir="5400000" algn="t" rotWithShape="0">
                    <a:prstClr val="black">
                      <a:alpha val="40000"/>
                    </a:prstClr>
                  </a:outerShdw>
                </a:effectLst>
                <a:latin typeface="Calibri" panose="020F0502020204030204" pitchFamily="34" charset="0"/>
              </a:rPr>
              <a:t>(Boston: Houghton Mifflin, 1908), 198-200.</a:t>
            </a:r>
          </a:p>
        </p:txBody>
      </p:sp>
      <p:sp>
        <p:nvSpPr>
          <p:cNvPr id="102404" name="TextBox 2">
            <a:extLst>
              <a:ext uri="{FF2B5EF4-FFF2-40B4-BE49-F238E27FC236}">
                <a16:creationId xmlns:a16="http://schemas.microsoft.com/office/drawing/2014/main" id="{ED85A7E6-A319-413F-90DA-2AAA3A737874}"/>
              </a:ext>
            </a:extLst>
          </p:cNvPr>
          <p:cNvSpPr txBox="1">
            <a:spLocks noChangeArrowheads="1"/>
          </p:cNvSpPr>
          <p:nvPr/>
        </p:nvSpPr>
        <p:spPr bwMode="auto">
          <a:xfrm>
            <a:off x="1565799" y="228600"/>
            <a:ext cx="906040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NZ" altLang="en-US" sz="4000" b="1" dirty="0">
                <a:effectLst>
                  <a:glow rad="101600">
                    <a:schemeClr val="bg1">
                      <a:alpha val="60000"/>
                    </a:schemeClr>
                  </a:glow>
                  <a:outerShdw blurRad="50800" dist="38100" dir="5400000" algn="t" rotWithShape="0">
                    <a:prstClr val="black">
                      <a:alpha val="40000"/>
                    </a:prstClr>
                  </a:outerShdw>
                </a:effectLst>
                <a:latin typeface="Calibri" panose="020F0502020204030204" pitchFamily="34" charset="0"/>
              </a:rPr>
              <a:t>The Russian Ball, New York, Nov. 5, 1863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a:extLst>
              <a:ext uri="{FF2B5EF4-FFF2-40B4-BE49-F238E27FC236}">
                <a16:creationId xmlns:a16="http://schemas.microsoft.com/office/drawing/2014/main" id="{565BB0E6-791E-406D-B027-AC04C02CB3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Text Box 4">
            <a:extLst>
              <a:ext uri="{FF2B5EF4-FFF2-40B4-BE49-F238E27FC236}">
                <a16:creationId xmlns:a16="http://schemas.microsoft.com/office/drawing/2014/main" id="{9B6A7AFA-CDD7-4B26-9CDB-B890A87E9C7F}"/>
              </a:ext>
            </a:extLst>
          </p:cNvPr>
          <p:cNvSpPr txBox="1">
            <a:spLocks noChangeArrowheads="1"/>
          </p:cNvSpPr>
          <p:nvPr/>
        </p:nvSpPr>
        <p:spPr bwMode="auto">
          <a:xfrm>
            <a:off x="6248400" y="414338"/>
            <a:ext cx="44196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b="1">
                <a:solidFill>
                  <a:schemeClr val="bg1"/>
                </a:solidFill>
              </a:rPr>
              <a:t>Lincoln and Chiniquy</a:t>
            </a:r>
          </a:p>
        </p:txBody>
      </p:sp>
      <p:pic>
        <p:nvPicPr>
          <p:cNvPr id="106500" name="Picture 2" descr="IMG_0001">
            <a:extLst>
              <a:ext uri="{FF2B5EF4-FFF2-40B4-BE49-F238E27FC236}">
                <a16:creationId xmlns:a16="http://schemas.microsoft.com/office/drawing/2014/main" id="{83F1D3AC-D338-4C98-8E51-15FAC879E4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943601"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CDB65C84-E70C-40C1-8203-CC28E96239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1" y="0"/>
            <a:ext cx="6248399" cy="6858000"/>
          </a:xfrm>
          <a:prstGeom prst="rect">
            <a:avLst/>
          </a:prstGeom>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0523029X1">
            <a:extLst>
              <a:ext uri="{FF2B5EF4-FFF2-40B4-BE49-F238E27FC236}">
                <a16:creationId xmlns:a16="http://schemas.microsoft.com/office/drawing/2014/main" id="{57D360EB-E222-4232-B712-C8AB21302C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1999" cy="704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6355" name="Text Box 3">
            <a:extLst>
              <a:ext uri="{FF2B5EF4-FFF2-40B4-BE49-F238E27FC236}">
                <a16:creationId xmlns:a16="http://schemas.microsoft.com/office/drawing/2014/main" id="{B2C0DF6B-8983-400B-A487-368CE8C34181}"/>
              </a:ext>
            </a:extLst>
          </p:cNvPr>
          <p:cNvSpPr txBox="1">
            <a:spLocks noChangeArrowheads="1"/>
          </p:cNvSpPr>
          <p:nvPr/>
        </p:nvSpPr>
        <p:spPr bwMode="auto">
          <a:xfrm>
            <a:off x="3036092" y="739559"/>
            <a:ext cx="611981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1" hangingPunct="1">
              <a:spcBef>
                <a:spcPct val="50000"/>
              </a:spcBef>
              <a:defRPr/>
            </a:pPr>
            <a:r>
              <a:rPr lang="en-US" b="1" dirty="0">
                <a:solidFill>
                  <a:srgbClr val="FF00FF"/>
                </a:solidFill>
                <a:effectLst>
                  <a:glow rad="101600">
                    <a:schemeClr val="tx1">
                      <a:alpha val="60000"/>
                    </a:schemeClr>
                  </a:glow>
                </a:effectLst>
                <a:latin typeface="Arial" charset="0"/>
              </a:rPr>
              <a:t> </a:t>
            </a:r>
            <a:r>
              <a:rPr lang="en-US" sz="3600" b="1" dirty="0">
                <a:effectLst>
                  <a:glow rad="101600">
                    <a:schemeClr val="bg1">
                      <a:alpha val="60000"/>
                    </a:schemeClr>
                  </a:glow>
                </a:effectLst>
                <a:latin typeface="Calibri" panose="020F0502020204030204" pitchFamily="34" charset="0"/>
              </a:rPr>
              <a:t>Lincoln knew the Jesuits were plotting to assassinate him</a:t>
            </a:r>
            <a:endParaRPr lang="en-US" sz="3600" dirty="0">
              <a:effectLst>
                <a:glow rad="101600">
                  <a:schemeClr val="bg1">
                    <a:alpha val="60000"/>
                  </a:schemeClr>
                </a:glow>
              </a:effectLst>
              <a:latin typeface="Calibri" panose="020F0502020204030204" pitchFamily="34" charset="0"/>
            </a:endParaRPr>
          </a:p>
        </p:txBody>
      </p:sp>
      <p:sp>
        <p:nvSpPr>
          <p:cNvPr id="2" name="TextBox 1">
            <a:extLst>
              <a:ext uri="{FF2B5EF4-FFF2-40B4-BE49-F238E27FC236}">
                <a16:creationId xmlns:a16="http://schemas.microsoft.com/office/drawing/2014/main" id="{7E14E18B-C495-455C-9A81-6FBF77792433}"/>
              </a:ext>
            </a:extLst>
          </p:cNvPr>
          <p:cNvSpPr txBox="1"/>
          <p:nvPr/>
        </p:nvSpPr>
        <p:spPr>
          <a:xfrm>
            <a:off x="1331651" y="2423604"/>
            <a:ext cx="8504808" cy="3539430"/>
          </a:xfrm>
          <a:prstGeom prst="rect">
            <a:avLst/>
          </a:prstGeom>
          <a:noFill/>
        </p:spPr>
        <p:txBody>
          <a:bodyPr wrap="square">
            <a:spAutoFit/>
          </a:bodyPr>
          <a:lstStyle/>
          <a:p>
            <a:pPr algn="ctr" eaLnBrk="1" hangingPunct="1">
              <a:defRPr/>
            </a:pPr>
            <a:r>
              <a:rPr lang="en-US" sz="3200" dirty="0">
                <a:effectLst>
                  <a:glow rad="101600">
                    <a:schemeClr val="bg1">
                      <a:alpha val="60000"/>
                    </a:schemeClr>
                  </a:glow>
                </a:effectLst>
              </a:rPr>
              <a:t>I am so glad to see you again’ he said, </a:t>
            </a:r>
          </a:p>
          <a:p>
            <a:pPr algn="ctr" eaLnBrk="1" hangingPunct="1">
              <a:defRPr/>
            </a:pPr>
            <a:r>
              <a:rPr lang="en-US" sz="3200" dirty="0">
                <a:effectLst>
                  <a:glow rad="101600">
                    <a:schemeClr val="bg1">
                      <a:alpha val="60000"/>
                    </a:schemeClr>
                  </a:glow>
                </a:effectLst>
              </a:rPr>
              <a:t>‘you see that your friends, the Jesuits have not </a:t>
            </a:r>
          </a:p>
          <a:p>
            <a:pPr algn="ctr" eaLnBrk="1" hangingPunct="1">
              <a:defRPr/>
            </a:pPr>
            <a:r>
              <a:rPr lang="en-US" sz="3200" dirty="0">
                <a:effectLst>
                  <a:glow rad="101600">
                    <a:schemeClr val="bg1">
                      <a:alpha val="60000"/>
                    </a:schemeClr>
                  </a:glow>
                </a:effectLst>
              </a:rPr>
              <a:t>yet killed me. But they would have surely done it when I passed through their most devoted city, Baltimore, had I not defeated their plans,                       by passing incognito a few hours </a:t>
            </a:r>
          </a:p>
          <a:p>
            <a:pPr algn="ctr" eaLnBrk="1" hangingPunct="1">
              <a:defRPr/>
            </a:pPr>
            <a:r>
              <a:rPr lang="en-US" sz="3200" dirty="0">
                <a:effectLst>
                  <a:glow rad="101600">
                    <a:schemeClr val="bg1">
                      <a:alpha val="60000"/>
                    </a:schemeClr>
                  </a:glow>
                </a:effectLst>
              </a:rPr>
              <a:t>before they expected me…</a:t>
            </a:r>
            <a:endParaRPr lang="en-NZ" sz="3200" dirty="0">
              <a:effectLst>
                <a:glow rad="101600">
                  <a:schemeClr val="bg1">
                    <a:alpha val="60000"/>
                  </a:schemeClr>
                </a:glow>
              </a:effectLst>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0523029X1">
            <a:extLst>
              <a:ext uri="{FF2B5EF4-FFF2-40B4-BE49-F238E27FC236}">
                <a16:creationId xmlns:a16="http://schemas.microsoft.com/office/drawing/2014/main" id="{57D360EB-E222-4232-B712-C8AB21302C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1999" cy="704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6355" name="Text Box 3">
            <a:extLst>
              <a:ext uri="{FF2B5EF4-FFF2-40B4-BE49-F238E27FC236}">
                <a16:creationId xmlns:a16="http://schemas.microsoft.com/office/drawing/2014/main" id="{B2C0DF6B-8983-400B-A487-368CE8C34181}"/>
              </a:ext>
            </a:extLst>
          </p:cNvPr>
          <p:cNvSpPr txBox="1">
            <a:spLocks noChangeArrowheads="1"/>
          </p:cNvSpPr>
          <p:nvPr/>
        </p:nvSpPr>
        <p:spPr bwMode="auto">
          <a:xfrm>
            <a:off x="3036092" y="698467"/>
            <a:ext cx="611981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1" hangingPunct="1">
              <a:spcBef>
                <a:spcPct val="50000"/>
              </a:spcBef>
              <a:defRPr/>
            </a:pPr>
            <a:r>
              <a:rPr lang="en-US" b="1" dirty="0">
                <a:solidFill>
                  <a:srgbClr val="FF00FF"/>
                </a:solidFill>
                <a:effectLst>
                  <a:glow rad="101600">
                    <a:schemeClr val="tx1">
                      <a:alpha val="60000"/>
                    </a:schemeClr>
                  </a:glow>
                </a:effectLst>
                <a:latin typeface="Arial" charset="0"/>
              </a:rPr>
              <a:t> </a:t>
            </a:r>
            <a:r>
              <a:rPr lang="en-US" sz="3600" b="1" dirty="0">
                <a:effectLst>
                  <a:glow rad="101600">
                    <a:schemeClr val="bg1">
                      <a:alpha val="60000"/>
                    </a:schemeClr>
                  </a:glow>
                </a:effectLst>
                <a:latin typeface="Calibri" panose="020F0502020204030204" pitchFamily="34" charset="0"/>
              </a:rPr>
              <a:t>Lincoln knew the Jesuits were plotting to assassinate him</a:t>
            </a:r>
            <a:endParaRPr lang="en-US" sz="3600" dirty="0">
              <a:effectLst>
                <a:glow rad="101600">
                  <a:schemeClr val="bg1">
                    <a:alpha val="60000"/>
                  </a:schemeClr>
                </a:glow>
              </a:effectLst>
              <a:latin typeface="Calibri" panose="020F0502020204030204" pitchFamily="34" charset="0"/>
            </a:endParaRPr>
          </a:p>
        </p:txBody>
      </p:sp>
      <p:sp>
        <p:nvSpPr>
          <p:cNvPr id="3" name="TextBox 2">
            <a:extLst>
              <a:ext uri="{FF2B5EF4-FFF2-40B4-BE49-F238E27FC236}">
                <a16:creationId xmlns:a16="http://schemas.microsoft.com/office/drawing/2014/main" id="{DE319334-23D6-4E81-BADF-E67BFA0E4284}"/>
              </a:ext>
            </a:extLst>
          </p:cNvPr>
          <p:cNvSpPr txBox="1"/>
          <p:nvPr/>
        </p:nvSpPr>
        <p:spPr>
          <a:xfrm>
            <a:off x="1491447" y="2512380"/>
            <a:ext cx="7746507" cy="3046988"/>
          </a:xfrm>
          <a:prstGeom prst="rect">
            <a:avLst/>
          </a:prstGeom>
          <a:noFill/>
        </p:spPr>
        <p:txBody>
          <a:bodyPr wrap="square">
            <a:spAutoFit/>
          </a:bodyPr>
          <a:lstStyle/>
          <a:p>
            <a:pPr algn="ctr" eaLnBrk="1" hangingPunct="1">
              <a:defRPr/>
            </a:pPr>
            <a:r>
              <a:rPr lang="en-US" sz="3200" dirty="0">
                <a:effectLst>
                  <a:glow rad="101600">
                    <a:schemeClr val="bg1">
                      <a:alpha val="60000"/>
                    </a:schemeClr>
                  </a:glow>
                </a:effectLst>
                <a:latin typeface="Calibri" panose="020F0502020204030204" pitchFamily="34" charset="0"/>
              </a:rPr>
              <a:t>…so many plots have already been made against my life, that it is a real miracle that they have all failed, when we consider that the great majority of them were in the hands of skillful Roman Catholic murderers,                      evidently trained by Jesuits.</a:t>
            </a:r>
            <a:endParaRPr lang="en-NZ" sz="3200" dirty="0">
              <a:effectLst>
                <a:glow rad="101600">
                  <a:schemeClr val="bg1">
                    <a:alpha val="60000"/>
                  </a:schemeClr>
                </a:glow>
              </a:effectLst>
              <a:latin typeface="Calibri" panose="020F0502020204030204" pitchFamily="34" charset="0"/>
            </a:endParaRPr>
          </a:p>
        </p:txBody>
      </p:sp>
    </p:spTree>
    <p:extLst>
      <p:ext uri="{BB962C8B-B14F-4D97-AF65-F5344CB8AC3E}">
        <p14:creationId xmlns:p14="http://schemas.microsoft.com/office/powerpoint/2010/main" val="24325622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0523029X1">
            <a:extLst>
              <a:ext uri="{FF2B5EF4-FFF2-40B4-BE49-F238E27FC236}">
                <a16:creationId xmlns:a16="http://schemas.microsoft.com/office/drawing/2014/main" id="{57D360EB-E222-4232-B712-C8AB21302C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1999" cy="704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6355" name="Text Box 3">
            <a:extLst>
              <a:ext uri="{FF2B5EF4-FFF2-40B4-BE49-F238E27FC236}">
                <a16:creationId xmlns:a16="http://schemas.microsoft.com/office/drawing/2014/main" id="{B2C0DF6B-8983-400B-A487-368CE8C34181}"/>
              </a:ext>
            </a:extLst>
          </p:cNvPr>
          <p:cNvSpPr txBox="1">
            <a:spLocks noChangeArrowheads="1"/>
          </p:cNvSpPr>
          <p:nvPr/>
        </p:nvSpPr>
        <p:spPr bwMode="auto">
          <a:xfrm>
            <a:off x="3258034" y="257453"/>
            <a:ext cx="611981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1" hangingPunct="1">
              <a:spcBef>
                <a:spcPct val="50000"/>
              </a:spcBef>
              <a:defRPr/>
            </a:pPr>
            <a:r>
              <a:rPr lang="en-US" b="1" dirty="0">
                <a:solidFill>
                  <a:srgbClr val="FF00FF"/>
                </a:solidFill>
                <a:effectLst>
                  <a:glow rad="101600">
                    <a:schemeClr val="tx1">
                      <a:alpha val="60000"/>
                    </a:schemeClr>
                  </a:glow>
                </a:effectLst>
                <a:latin typeface="Arial" charset="0"/>
              </a:rPr>
              <a:t> </a:t>
            </a:r>
            <a:r>
              <a:rPr lang="en-US" sz="3600" b="1" dirty="0">
                <a:effectLst>
                  <a:glow rad="101600">
                    <a:schemeClr val="bg1">
                      <a:alpha val="60000"/>
                    </a:schemeClr>
                  </a:glow>
                </a:effectLst>
                <a:latin typeface="Calibri" panose="020F0502020204030204" pitchFamily="34" charset="0"/>
              </a:rPr>
              <a:t>Lincoln knew the Jesuits were plotting to assassinate him</a:t>
            </a:r>
            <a:endParaRPr lang="en-US" sz="3600" dirty="0">
              <a:effectLst>
                <a:glow rad="101600">
                  <a:schemeClr val="bg1">
                    <a:alpha val="60000"/>
                  </a:schemeClr>
                </a:glow>
              </a:effectLst>
              <a:latin typeface="Calibri" panose="020F0502020204030204" pitchFamily="34" charset="0"/>
            </a:endParaRPr>
          </a:p>
        </p:txBody>
      </p:sp>
      <p:sp>
        <p:nvSpPr>
          <p:cNvPr id="3" name="TextBox 2">
            <a:extLst>
              <a:ext uri="{FF2B5EF4-FFF2-40B4-BE49-F238E27FC236}">
                <a16:creationId xmlns:a16="http://schemas.microsoft.com/office/drawing/2014/main" id="{DE319334-23D6-4E81-BADF-E67BFA0E4284}"/>
              </a:ext>
            </a:extLst>
          </p:cNvPr>
          <p:cNvSpPr txBox="1"/>
          <p:nvPr/>
        </p:nvSpPr>
        <p:spPr>
          <a:xfrm>
            <a:off x="1491449" y="1577680"/>
            <a:ext cx="8167456" cy="5509200"/>
          </a:xfrm>
          <a:prstGeom prst="rect">
            <a:avLst/>
          </a:prstGeom>
          <a:noFill/>
        </p:spPr>
        <p:txBody>
          <a:bodyPr wrap="square">
            <a:spAutoFit/>
          </a:bodyPr>
          <a:lstStyle/>
          <a:p>
            <a:pPr algn="ctr">
              <a:defRPr/>
            </a:pPr>
            <a:r>
              <a:rPr lang="en-US" sz="3200" dirty="0">
                <a:effectLst>
                  <a:glow rad="101600">
                    <a:schemeClr val="bg1">
                      <a:alpha val="60000"/>
                    </a:schemeClr>
                  </a:glow>
                </a:effectLst>
                <a:latin typeface="Calibri" panose="020F0502020204030204" pitchFamily="34" charset="0"/>
              </a:rPr>
              <a:t>But can we expect that God will make a perpetual miracle to save my life?  I believe not. The Jesuits are so expert in those deeds of blood, that Henry IV said that it was impossible to escape them, and he became their victim, though he did all he could to protect himself.  My escape from their hands, since the letter </a:t>
            </a:r>
          </a:p>
          <a:p>
            <a:pPr algn="ctr">
              <a:defRPr/>
            </a:pPr>
            <a:r>
              <a:rPr lang="en-US" sz="3200" dirty="0">
                <a:effectLst>
                  <a:glow rad="101600">
                    <a:schemeClr val="bg1">
                      <a:alpha val="60000"/>
                    </a:schemeClr>
                  </a:glow>
                </a:effectLst>
                <a:latin typeface="Calibri" panose="020F0502020204030204" pitchFamily="34" charset="0"/>
              </a:rPr>
              <a:t>of the Pope to Jeff Davis has sharpened </a:t>
            </a:r>
          </a:p>
          <a:p>
            <a:pPr algn="ctr">
              <a:defRPr/>
            </a:pPr>
            <a:r>
              <a:rPr lang="en-US" sz="3200" dirty="0">
                <a:effectLst>
                  <a:glow rad="101600">
                    <a:schemeClr val="bg1">
                      <a:alpha val="60000"/>
                    </a:schemeClr>
                  </a:glow>
                </a:effectLst>
                <a:latin typeface="Calibri" panose="020F0502020204030204" pitchFamily="34" charset="0"/>
              </a:rPr>
              <a:t>a million daggers to pierce my breast, </a:t>
            </a:r>
          </a:p>
          <a:p>
            <a:pPr algn="ctr">
              <a:defRPr/>
            </a:pPr>
            <a:r>
              <a:rPr lang="en-US" sz="3200" dirty="0">
                <a:effectLst>
                  <a:glow rad="101600">
                    <a:schemeClr val="bg1">
                      <a:alpha val="60000"/>
                    </a:schemeClr>
                  </a:glow>
                </a:effectLst>
                <a:latin typeface="Calibri" panose="020F0502020204030204" pitchFamily="34" charset="0"/>
              </a:rPr>
              <a:t>would be more than a miracle…</a:t>
            </a:r>
          </a:p>
          <a:p>
            <a:pPr algn="ctr" eaLnBrk="1" hangingPunct="1">
              <a:defRPr/>
            </a:pPr>
            <a:endParaRPr lang="en-NZ" sz="3200" dirty="0">
              <a:effectLst>
                <a:glow rad="101600">
                  <a:schemeClr val="bg1">
                    <a:alpha val="60000"/>
                  </a:schemeClr>
                </a:glow>
              </a:effectLst>
              <a:latin typeface="Calibri" panose="020F0502020204030204" pitchFamily="34" charset="0"/>
            </a:endParaRPr>
          </a:p>
        </p:txBody>
      </p:sp>
    </p:spTree>
    <p:extLst>
      <p:ext uri="{BB962C8B-B14F-4D97-AF65-F5344CB8AC3E}">
        <p14:creationId xmlns:p14="http://schemas.microsoft.com/office/powerpoint/2010/main" val="16626074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1" name="Picture 3" descr="abelincoln2a_big">
            <a:extLst>
              <a:ext uri="{FF2B5EF4-FFF2-40B4-BE49-F238E27FC236}">
                <a16:creationId xmlns:a16="http://schemas.microsoft.com/office/drawing/2014/main" id="{7E5A9C55-57CD-46E6-AFFB-C928DE904ABC}"/>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7679185" y="41046"/>
            <a:ext cx="4512816" cy="687909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9572" name="Text Box 4">
            <a:extLst>
              <a:ext uri="{FF2B5EF4-FFF2-40B4-BE49-F238E27FC236}">
                <a16:creationId xmlns:a16="http://schemas.microsoft.com/office/drawing/2014/main" id="{CCC143A4-5D04-4FE5-87CC-5F72E7B07D83}"/>
              </a:ext>
            </a:extLst>
          </p:cNvPr>
          <p:cNvSpPr txBox="1">
            <a:spLocks noChangeArrowheads="1"/>
          </p:cNvSpPr>
          <p:nvPr/>
        </p:nvSpPr>
        <p:spPr bwMode="auto">
          <a:xfrm>
            <a:off x="-1" y="0"/>
            <a:ext cx="767918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en-US" altLang="en-US" sz="3600" b="1" dirty="0">
                <a:latin typeface="Calibri" panose="020F0502020204030204" pitchFamily="34" charset="0"/>
              </a:rPr>
              <a:t>Assassination plots </a:t>
            </a:r>
          </a:p>
          <a:p>
            <a:pPr algn="ctr" eaLnBrk="1" hangingPunct="1">
              <a:spcBef>
                <a:spcPts val="0"/>
              </a:spcBef>
              <a:buFontTx/>
              <a:buNone/>
            </a:pPr>
            <a:r>
              <a:rPr lang="en-US" altLang="en-US" sz="3600" b="1" dirty="0">
                <a:latin typeface="Calibri" panose="020F0502020204030204" pitchFamily="34" charset="0"/>
              </a:rPr>
              <a:t>regularly discovered</a:t>
            </a:r>
          </a:p>
        </p:txBody>
      </p:sp>
      <p:sp>
        <p:nvSpPr>
          <p:cNvPr id="4" name="TextBox 3">
            <a:extLst>
              <a:ext uri="{FF2B5EF4-FFF2-40B4-BE49-F238E27FC236}">
                <a16:creationId xmlns:a16="http://schemas.microsoft.com/office/drawing/2014/main" id="{39E92E62-C752-44BC-9308-8A712773BD73}"/>
              </a:ext>
            </a:extLst>
          </p:cNvPr>
          <p:cNvSpPr txBox="1"/>
          <p:nvPr/>
        </p:nvSpPr>
        <p:spPr>
          <a:xfrm>
            <a:off x="0" y="1690357"/>
            <a:ext cx="7679185" cy="5170646"/>
          </a:xfrm>
          <a:prstGeom prst="rect">
            <a:avLst/>
          </a:prstGeom>
          <a:noFill/>
        </p:spPr>
        <p:txBody>
          <a:bodyPr wrap="square" rtlCol="0">
            <a:spAutoFit/>
          </a:bodyPr>
          <a:lstStyle/>
          <a:p>
            <a:pPr algn="ctr"/>
            <a:r>
              <a:rPr lang="en-US" altLang="en-US" sz="3200" dirty="0"/>
              <a:t>New projects of assassination are detected almost every day, accompanied with such savage circumstances, that they bring to </a:t>
            </a:r>
          </a:p>
          <a:p>
            <a:pPr algn="ctr"/>
            <a:r>
              <a:rPr lang="en-US" altLang="en-US" sz="3200" dirty="0"/>
              <a:t>my memory the massacre of the St Bartholomew and the Gunpowder Plot.  </a:t>
            </a:r>
          </a:p>
          <a:p>
            <a:pPr algn="ctr"/>
            <a:r>
              <a:rPr lang="en-US" altLang="en-US" sz="3200" dirty="0"/>
              <a:t>We feel, at  their investigation, </a:t>
            </a:r>
          </a:p>
          <a:p>
            <a:pPr algn="ctr"/>
            <a:r>
              <a:rPr lang="en-US" altLang="en-US" sz="3200" b="1" dirty="0">
                <a:solidFill>
                  <a:srgbClr val="FFFF00"/>
                </a:solidFill>
              </a:rPr>
              <a:t>that they come from the same masters </a:t>
            </a:r>
          </a:p>
          <a:p>
            <a:pPr algn="ctr"/>
            <a:r>
              <a:rPr lang="en-US" altLang="en-US" sz="3200" b="1" dirty="0">
                <a:solidFill>
                  <a:srgbClr val="FFFF00"/>
                </a:solidFill>
              </a:rPr>
              <a:t>in the art of murder, the Jesuits… </a:t>
            </a:r>
          </a:p>
          <a:p>
            <a:pPr algn="ctr"/>
            <a:r>
              <a:rPr lang="en-NZ" altLang="en-US" sz="2800" i="1" u="sng" dirty="0"/>
              <a:t>Fifty Years In The Church of Rome</a:t>
            </a:r>
            <a:r>
              <a:rPr lang="en-NZ" altLang="en-US" sz="2800" i="1" dirty="0"/>
              <a:t>, </a:t>
            </a:r>
          </a:p>
          <a:p>
            <a:pPr algn="ctr"/>
            <a:r>
              <a:rPr lang="en-NZ" altLang="en-US" sz="2800" i="1" dirty="0"/>
              <a:t>pp. 493, 501, 506.</a:t>
            </a:r>
            <a:endParaRPr lang="en-US" altLang="en-US" sz="2800" b="1" dirty="0"/>
          </a:p>
          <a:p>
            <a:endParaRPr lang="en-NZ" dirty="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BCA7C6-EB07-4812-B1B8-46835E2CB9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8318847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IMG">
            <a:extLst>
              <a:ext uri="{FF2B5EF4-FFF2-40B4-BE49-F238E27FC236}">
                <a16:creationId xmlns:a16="http://schemas.microsoft.com/office/drawing/2014/main" id="{6880BB27-225E-426F-B03E-08235541BB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1164" y="-114300"/>
            <a:ext cx="7370835"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19" name="Picture 3" descr="IMG_0001">
            <a:extLst>
              <a:ext uri="{FF2B5EF4-FFF2-40B4-BE49-F238E27FC236}">
                <a16:creationId xmlns:a16="http://schemas.microsoft.com/office/drawing/2014/main" id="{A266760A-D7D9-40AF-9E69-D0F9F6A85D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88" y="0"/>
            <a:ext cx="473067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8" name="Text Box 4">
            <a:extLst>
              <a:ext uri="{FF2B5EF4-FFF2-40B4-BE49-F238E27FC236}">
                <a16:creationId xmlns:a16="http://schemas.microsoft.com/office/drawing/2014/main" id="{6359FCBA-BE11-429D-89CF-C34802F04895}"/>
              </a:ext>
            </a:extLst>
          </p:cNvPr>
          <p:cNvSpPr txBox="1">
            <a:spLocks noChangeArrowheads="1"/>
          </p:cNvSpPr>
          <p:nvPr/>
        </p:nvSpPr>
        <p:spPr bwMode="auto">
          <a:xfrm>
            <a:off x="6587970" y="4108883"/>
            <a:ext cx="3612471"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ts val="0"/>
              </a:spcBef>
              <a:buFontTx/>
              <a:buNone/>
              <a:defRPr/>
            </a:pPr>
            <a:r>
              <a:rPr lang="en-US" altLang="en-US" b="1" dirty="0">
                <a:effectLst>
                  <a:glow rad="101600">
                    <a:schemeClr val="bg1">
                      <a:alpha val="60000"/>
                    </a:schemeClr>
                  </a:glow>
                </a:effectLst>
                <a:latin typeface="Calibri" panose="020F0502020204030204" pitchFamily="34" charset="0"/>
              </a:rPr>
              <a:t>The Assassin</a:t>
            </a:r>
          </a:p>
          <a:p>
            <a:pPr algn="ctr" eaLnBrk="1" hangingPunct="1">
              <a:spcBef>
                <a:spcPts val="0"/>
              </a:spcBef>
              <a:buFontTx/>
              <a:buNone/>
              <a:defRPr/>
            </a:pPr>
            <a:r>
              <a:rPr lang="en-US" altLang="en-US" b="1" dirty="0">
                <a:effectLst>
                  <a:glow rad="101600">
                    <a:schemeClr val="bg1">
                      <a:alpha val="60000"/>
                    </a:schemeClr>
                  </a:glow>
                </a:effectLst>
                <a:latin typeface="Calibri" panose="020F0502020204030204" pitchFamily="34" charset="0"/>
              </a:rPr>
              <a:t> John Wilkes Booth</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4">
            <a:extLst>
              <a:ext uri="{FF2B5EF4-FFF2-40B4-BE49-F238E27FC236}">
                <a16:creationId xmlns:a16="http://schemas.microsoft.com/office/drawing/2014/main" id="{A28E312F-31DB-4BAE-8B71-8C38D14D7E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87701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3667" name="Text Box 5">
            <a:extLst>
              <a:ext uri="{FF2B5EF4-FFF2-40B4-BE49-F238E27FC236}">
                <a16:creationId xmlns:a16="http://schemas.microsoft.com/office/drawing/2014/main" id="{5D36430D-1A45-49CC-ACA6-6D0506E5A336}"/>
              </a:ext>
            </a:extLst>
          </p:cNvPr>
          <p:cNvSpPr txBox="1">
            <a:spLocks noChangeArrowheads="1"/>
          </p:cNvSpPr>
          <p:nvPr/>
        </p:nvSpPr>
        <p:spPr bwMode="auto">
          <a:xfrm>
            <a:off x="7432829" y="963967"/>
            <a:ext cx="31242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3600" b="1" dirty="0">
                <a:latin typeface="Calibri" panose="020F0502020204030204" pitchFamily="34" charset="0"/>
              </a:rPr>
              <a:t>John Surrat escaped first to Canada then to the Vatican</a:t>
            </a:r>
          </a:p>
        </p:txBody>
      </p:sp>
      <p:sp>
        <p:nvSpPr>
          <p:cNvPr id="113668" name="Text Box 6">
            <a:extLst>
              <a:ext uri="{FF2B5EF4-FFF2-40B4-BE49-F238E27FC236}">
                <a16:creationId xmlns:a16="http://schemas.microsoft.com/office/drawing/2014/main" id="{819EC9D0-37DB-4BA7-972E-0DFBFDA69A4D}"/>
              </a:ext>
            </a:extLst>
          </p:cNvPr>
          <p:cNvSpPr txBox="1">
            <a:spLocks noChangeArrowheads="1"/>
          </p:cNvSpPr>
          <p:nvPr/>
        </p:nvSpPr>
        <p:spPr bwMode="auto">
          <a:xfrm>
            <a:off x="7573392" y="3977196"/>
            <a:ext cx="31242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3600" b="1" dirty="0">
                <a:latin typeface="Calibri" panose="020F0502020204030204" pitchFamily="34" charset="0"/>
              </a:rPr>
              <a:t>In Papal </a:t>
            </a:r>
            <a:r>
              <a:rPr lang="en-US" altLang="en-US" sz="3600" b="1" dirty="0" err="1">
                <a:latin typeface="Calibri" panose="020F0502020204030204" pitchFamily="34" charset="0"/>
              </a:rPr>
              <a:t>Zouarv</a:t>
            </a:r>
            <a:r>
              <a:rPr lang="en-US" altLang="en-US" sz="3600" b="1" dirty="0">
                <a:latin typeface="Calibri" panose="020F0502020204030204" pitchFamily="34" charset="0"/>
              </a:rPr>
              <a:t> Uniform</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0519052X1">
            <a:extLst>
              <a:ext uri="{FF2B5EF4-FFF2-40B4-BE49-F238E27FC236}">
                <a16:creationId xmlns:a16="http://schemas.microsoft.com/office/drawing/2014/main" id="{5007192F-6FF7-4C59-AD92-C3A433ACC2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1999" cy="704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9428" name="Text Box 4">
            <a:extLst>
              <a:ext uri="{FF2B5EF4-FFF2-40B4-BE49-F238E27FC236}">
                <a16:creationId xmlns:a16="http://schemas.microsoft.com/office/drawing/2014/main" id="{CD774817-6F08-4F6C-B23A-47D08FFB7FD7}"/>
              </a:ext>
            </a:extLst>
          </p:cNvPr>
          <p:cNvSpPr txBox="1">
            <a:spLocks noChangeArrowheads="1"/>
          </p:cNvSpPr>
          <p:nvPr/>
        </p:nvSpPr>
        <p:spPr bwMode="auto">
          <a:xfrm rot="10800000" flipV="1">
            <a:off x="3352798" y="630851"/>
            <a:ext cx="548640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1" hangingPunct="1">
              <a:spcBef>
                <a:spcPct val="50000"/>
              </a:spcBef>
              <a:defRPr/>
            </a:pPr>
            <a:r>
              <a:rPr lang="en-US" sz="4000" b="1" dirty="0">
                <a:effectLst>
                  <a:glow rad="101600">
                    <a:schemeClr val="bg1">
                      <a:alpha val="60000"/>
                    </a:schemeClr>
                  </a:glow>
                </a:effectLst>
                <a:latin typeface="Calibri" panose="020F0502020204030204" pitchFamily="34" charset="0"/>
              </a:rPr>
              <a:t>Catholic Cover-up</a:t>
            </a:r>
          </a:p>
        </p:txBody>
      </p:sp>
      <p:sp>
        <p:nvSpPr>
          <p:cNvPr id="3" name="TextBox 2">
            <a:extLst>
              <a:ext uri="{FF2B5EF4-FFF2-40B4-BE49-F238E27FC236}">
                <a16:creationId xmlns:a16="http://schemas.microsoft.com/office/drawing/2014/main" id="{67C398B8-8336-45EF-B20A-F6A719D4668B}"/>
              </a:ext>
            </a:extLst>
          </p:cNvPr>
          <p:cNvSpPr txBox="1"/>
          <p:nvPr/>
        </p:nvSpPr>
        <p:spPr>
          <a:xfrm>
            <a:off x="1113577" y="1843161"/>
            <a:ext cx="9415604" cy="4616648"/>
          </a:xfrm>
          <a:prstGeom prst="rect">
            <a:avLst/>
          </a:prstGeom>
          <a:noFill/>
          <a:effectLst/>
        </p:spPr>
        <p:txBody>
          <a:bodyPr wrap="square">
            <a:spAutoFit/>
          </a:bodyPr>
          <a:lstStyle/>
          <a:p>
            <a:pPr algn="ctr" eaLnBrk="1" hangingPunct="1">
              <a:defRPr/>
            </a:pPr>
            <a:r>
              <a:rPr lang="en-US" sz="2800" dirty="0">
                <a:effectLst>
                  <a:glow rad="101600">
                    <a:schemeClr val="bg1">
                      <a:alpha val="60000"/>
                    </a:schemeClr>
                  </a:glow>
                </a:effectLst>
                <a:latin typeface="Calibri" panose="020F0502020204030204" pitchFamily="34" charset="0"/>
              </a:rPr>
              <a:t>The great, the fatal mistake of the American Government </a:t>
            </a:r>
          </a:p>
          <a:p>
            <a:pPr algn="ctr" eaLnBrk="1" hangingPunct="1">
              <a:defRPr/>
            </a:pPr>
            <a:r>
              <a:rPr lang="en-US" sz="2800" dirty="0">
                <a:effectLst>
                  <a:glow rad="101600">
                    <a:schemeClr val="bg1">
                      <a:alpha val="60000"/>
                    </a:schemeClr>
                  </a:glow>
                </a:effectLst>
                <a:latin typeface="Calibri" panose="020F0502020204030204" pitchFamily="34" charset="0"/>
              </a:rPr>
              <a:t>in the prosecution of the assassins of Abraham Lincoln </a:t>
            </a:r>
          </a:p>
          <a:p>
            <a:pPr algn="ctr" eaLnBrk="1" hangingPunct="1">
              <a:defRPr/>
            </a:pPr>
            <a:r>
              <a:rPr lang="en-US" sz="2800" dirty="0">
                <a:effectLst>
                  <a:glow rad="101600">
                    <a:schemeClr val="bg1">
                      <a:alpha val="60000"/>
                    </a:schemeClr>
                  </a:glow>
                </a:effectLst>
                <a:latin typeface="Calibri" panose="020F0502020204030204" pitchFamily="34" charset="0"/>
              </a:rPr>
              <a:t>was to constantly keep out of sight the religious element </a:t>
            </a:r>
          </a:p>
          <a:p>
            <a:pPr algn="ctr" eaLnBrk="1" hangingPunct="1">
              <a:defRPr/>
            </a:pPr>
            <a:r>
              <a:rPr lang="en-US" sz="2800" dirty="0">
                <a:effectLst>
                  <a:glow rad="101600">
                    <a:schemeClr val="bg1">
                      <a:alpha val="60000"/>
                    </a:schemeClr>
                  </a:glow>
                </a:effectLst>
                <a:latin typeface="Calibri" panose="020F0502020204030204" pitchFamily="34" charset="0"/>
              </a:rPr>
              <a:t>of that terrible drama. Nothing would have been more easy, then, to find out the complicity of the priests, </a:t>
            </a:r>
          </a:p>
          <a:p>
            <a:pPr algn="ctr" eaLnBrk="1" hangingPunct="1">
              <a:defRPr/>
            </a:pPr>
            <a:r>
              <a:rPr lang="en-US" sz="2800" dirty="0">
                <a:effectLst>
                  <a:glow rad="101600">
                    <a:schemeClr val="bg1">
                      <a:alpha val="60000"/>
                    </a:schemeClr>
                  </a:glow>
                </a:effectLst>
                <a:latin typeface="Calibri" panose="020F0502020204030204" pitchFamily="34" charset="0"/>
              </a:rPr>
              <a:t>who were not only coming every week and every day, </a:t>
            </a:r>
          </a:p>
          <a:p>
            <a:pPr algn="ctr" eaLnBrk="1" hangingPunct="1">
              <a:defRPr/>
            </a:pPr>
            <a:r>
              <a:rPr lang="en-US" sz="2800" dirty="0">
                <a:effectLst>
                  <a:glow rad="101600">
                    <a:schemeClr val="bg1">
                      <a:alpha val="60000"/>
                    </a:schemeClr>
                  </a:glow>
                </a:effectLst>
                <a:latin typeface="Calibri" panose="020F0502020204030204" pitchFamily="34" charset="0"/>
              </a:rPr>
              <a:t>but who were even living in that den of murderers.  </a:t>
            </a:r>
          </a:p>
          <a:p>
            <a:pPr algn="ctr" eaLnBrk="1" hangingPunct="1">
              <a:defRPr/>
            </a:pPr>
            <a:r>
              <a:rPr lang="en-US" sz="2800" dirty="0">
                <a:effectLst>
                  <a:glow rad="101600">
                    <a:schemeClr val="bg1">
                      <a:alpha val="60000"/>
                    </a:schemeClr>
                  </a:glow>
                </a:effectLst>
                <a:latin typeface="Calibri" panose="020F0502020204030204" pitchFamily="34" charset="0"/>
              </a:rPr>
              <a:t>But this was carefully avoided from the </a:t>
            </a:r>
          </a:p>
          <a:p>
            <a:pPr algn="ctr" eaLnBrk="1" hangingPunct="1">
              <a:defRPr/>
            </a:pPr>
            <a:r>
              <a:rPr lang="en-US" sz="2800" dirty="0">
                <a:effectLst>
                  <a:glow rad="101600">
                    <a:schemeClr val="bg1">
                      <a:alpha val="60000"/>
                    </a:schemeClr>
                  </a:glow>
                </a:effectLst>
                <a:latin typeface="Calibri" panose="020F0502020204030204" pitchFamily="34" charset="0"/>
              </a:rPr>
              <a:t>beginning to the end of the trial.  </a:t>
            </a:r>
          </a:p>
          <a:p>
            <a:pPr algn="ctr" eaLnBrk="1" hangingPunct="1">
              <a:defRPr/>
            </a:pPr>
            <a:r>
              <a:rPr lang="en-US" sz="2400" i="1" u="sng" dirty="0">
                <a:effectLst>
                  <a:glow rad="101600">
                    <a:schemeClr val="bg1">
                      <a:alpha val="60000"/>
                    </a:schemeClr>
                  </a:glow>
                </a:effectLst>
                <a:latin typeface="Calibri" panose="020F0502020204030204" pitchFamily="34" charset="0"/>
              </a:rPr>
              <a:t>Fifty Years in the Church of Rome</a:t>
            </a:r>
            <a:r>
              <a:rPr lang="en-US" sz="2400" i="1" dirty="0">
                <a:effectLst>
                  <a:glow rad="101600">
                    <a:schemeClr val="bg1">
                      <a:alpha val="60000"/>
                    </a:schemeClr>
                  </a:glow>
                </a:effectLst>
                <a:latin typeface="Calibri" panose="020F0502020204030204" pitchFamily="34" charset="0"/>
              </a:rPr>
              <a:t>, p. 517.</a:t>
            </a:r>
            <a:endParaRPr lang="en-US" sz="2400" dirty="0">
              <a:effectLst>
                <a:glow rad="101600">
                  <a:schemeClr val="bg1">
                    <a:alpha val="60000"/>
                  </a:schemeClr>
                </a:glow>
              </a:effectLst>
              <a:latin typeface="Calibri" panose="020F0502020204030204" pitchFamily="34" charset="0"/>
            </a:endParaRPr>
          </a:p>
          <a:p>
            <a:pPr eaLnBrk="1" hangingPunct="1">
              <a:defRPr/>
            </a:pPr>
            <a:endParaRPr lang="en-NZ" dirty="0">
              <a:latin typeface="Arial"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0519052X1">
            <a:extLst>
              <a:ext uri="{FF2B5EF4-FFF2-40B4-BE49-F238E27FC236}">
                <a16:creationId xmlns:a16="http://schemas.microsoft.com/office/drawing/2014/main" id="{D5A9BA6B-FC72-4DED-BAA2-59E9B22FF4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1999" cy="704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2499" name="Text Box 3">
            <a:extLst>
              <a:ext uri="{FF2B5EF4-FFF2-40B4-BE49-F238E27FC236}">
                <a16:creationId xmlns:a16="http://schemas.microsoft.com/office/drawing/2014/main" id="{C5805BBA-BEDF-4CCB-9A49-957006640375}"/>
              </a:ext>
            </a:extLst>
          </p:cNvPr>
          <p:cNvSpPr txBox="1">
            <a:spLocks noChangeArrowheads="1"/>
          </p:cNvSpPr>
          <p:nvPr/>
        </p:nvSpPr>
        <p:spPr bwMode="auto">
          <a:xfrm>
            <a:off x="1703458" y="1474206"/>
            <a:ext cx="8363995" cy="4582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eaLnBrk="1" hangingPunct="1">
              <a:lnSpc>
                <a:spcPct val="80000"/>
              </a:lnSpc>
              <a:defRPr/>
            </a:pPr>
            <a:r>
              <a:rPr lang="en-US" sz="2800" dirty="0">
                <a:effectLst>
                  <a:glow rad="101600">
                    <a:schemeClr val="bg1">
                      <a:alpha val="60000"/>
                    </a:schemeClr>
                  </a:glow>
                </a:effectLst>
                <a:latin typeface="Calibri" panose="020F0502020204030204" pitchFamily="34" charset="0"/>
              </a:rPr>
              <a:t>When not long after the execution of the murderers, </a:t>
            </a:r>
          </a:p>
          <a:p>
            <a:pPr algn="ctr" eaLnBrk="1" hangingPunct="1">
              <a:lnSpc>
                <a:spcPct val="80000"/>
              </a:lnSpc>
              <a:defRPr/>
            </a:pPr>
            <a:r>
              <a:rPr lang="en-US" sz="2800" dirty="0">
                <a:effectLst>
                  <a:glow rad="101600">
                    <a:schemeClr val="bg1">
                      <a:alpha val="60000"/>
                    </a:schemeClr>
                  </a:glow>
                </a:effectLst>
                <a:latin typeface="Calibri" panose="020F0502020204030204" pitchFamily="34" charset="0"/>
              </a:rPr>
              <a:t>I went, incognito, to Washington to begin my investigation about its true and real authors, I was not a little surprised to see that not a single one of the Government men to whom I addressed myself, would consent to have any talk with me on that matter, except after I had given my word of honor that I would never mention their names in connection with the result of my investigation. I saw with a profound distress, that the influence of Rome was almost supreme in Washington.  </a:t>
            </a:r>
          </a:p>
          <a:p>
            <a:pPr algn="ctr" eaLnBrk="1" hangingPunct="1">
              <a:lnSpc>
                <a:spcPct val="80000"/>
              </a:lnSpc>
              <a:defRPr/>
            </a:pPr>
            <a:r>
              <a:rPr lang="en-US" sz="2800" b="1" dirty="0">
                <a:solidFill>
                  <a:srgbClr val="FFFF00"/>
                </a:solidFill>
                <a:effectLst>
                  <a:glow rad="101600">
                    <a:schemeClr val="bg1">
                      <a:alpha val="60000"/>
                    </a:schemeClr>
                  </a:glow>
                </a:effectLst>
                <a:latin typeface="Calibri" panose="020F0502020204030204" pitchFamily="34" charset="0"/>
              </a:rPr>
              <a:t>I could not find a single statesman who would dare </a:t>
            </a:r>
          </a:p>
          <a:p>
            <a:pPr algn="ctr" eaLnBrk="1" hangingPunct="1">
              <a:lnSpc>
                <a:spcPct val="80000"/>
              </a:lnSpc>
              <a:defRPr/>
            </a:pPr>
            <a:r>
              <a:rPr lang="en-US" sz="2800" b="1" dirty="0">
                <a:solidFill>
                  <a:srgbClr val="FFFF00"/>
                </a:solidFill>
                <a:effectLst>
                  <a:glow rad="101600">
                    <a:schemeClr val="bg1">
                      <a:alpha val="60000"/>
                    </a:schemeClr>
                  </a:glow>
                </a:effectLst>
                <a:latin typeface="Calibri" panose="020F0502020204030204" pitchFamily="34" charset="0"/>
              </a:rPr>
              <a:t>to face the nefarious influence and fight it down. </a:t>
            </a:r>
          </a:p>
          <a:p>
            <a:pPr algn="ctr" eaLnBrk="1" hangingPunct="1">
              <a:lnSpc>
                <a:spcPct val="80000"/>
              </a:lnSpc>
              <a:defRPr/>
            </a:pPr>
            <a:r>
              <a:rPr lang="en-US" sz="2400" i="1" u="sng" dirty="0">
                <a:effectLst>
                  <a:glow rad="101600">
                    <a:schemeClr val="bg1">
                      <a:alpha val="60000"/>
                    </a:schemeClr>
                  </a:glow>
                </a:effectLst>
                <a:latin typeface="Calibri" panose="020F0502020204030204" pitchFamily="34" charset="0"/>
              </a:rPr>
              <a:t>Fifty Years in the Church of Rome</a:t>
            </a:r>
            <a:r>
              <a:rPr lang="en-US" sz="2400" i="1" dirty="0">
                <a:effectLst>
                  <a:glow rad="101600">
                    <a:schemeClr val="bg1">
                      <a:alpha val="60000"/>
                    </a:schemeClr>
                  </a:glow>
                </a:effectLst>
                <a:latin typeface="Calibri" panose="020F0502020204030204" pitchFamily="34" charset="0"/>
              </a:rPr>
              <a:t>, p. 517.</a:t>
            </a:r>
            <a:endParaRPr lang="en-US" sz="2400" dirty="0">
              <a:effectLst>
                <a:glow rad="101600">
                  <a:schemeClr val="bg1">
                    <a:alpha val="60000"/>
                  </a:schemeClr>
                </a:glow>
              </a:effectLst>
              <a:latin typeface="Calibri" panose="020F0502020204030204" pitchFamily="34" charset="0"/>
            </a:endParaRPr>
          </a:p>
        </p:txBody>
      </p:sp>
      <p:sp>
        <p:nvSpPr>
          <p:cNvPr id="58372" name="Text Box 4">
            <a:extLst>
              <a:ext uri="{FF2B5EF4-FFF2-40B4-BE49-F238E27FC236}">
                <a16:creationId xmlns:a16="http://schemas.microsoft.com/office/drawing/2014/main" id="{8C20A910-2731-4239-B894-135AF06BBA12}"/>
              </a:ext>
            </a:extLst>
          </p:cNvPr>
          <p:cNvSpPr txBox="1">
            <a:spLocks noChangeArrowheads="1"/>
          </p:cNvSpPr>
          <p:nvPr/>
        </p:nvSpPr>
        <p:spPr bwMode="auto">
          <a:xfrm>
            <a:off x="3400886" y="370755"/>
            <a:ext cx="539022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US" sz="3600" b="1" dirty="0">
                <a:effectLst>
                  <a:glow rad="101600">
                    <a:schemeClr val="bg1">
                      <a:alpha val="60000"/>
                    </a:schemeClr>
                  </a:glow>
                </a:effectLst>
                <a:latin typeface="Calibri" panose="020F0502020204030204" pitchFamily="34" charset="0"/>
              </a:rPr>
              <a:t>Rome Ruled in Washington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A6DEA57B-5D80-4CBC-91B9-15ECD7F0E8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0"/>
            <a:ext cx="12192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1DAB92-357E-4AE8-8D70-0CFB395632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CA14DFA3-BAE9-4089-8701-384D46E57B30}"/>
              </a:ext>
            </a:extLst>
          </p:cNvPr>
          <p:cNvSpPr txBox="1"/>
          <p:nvPr/>
        </p:nvSpPr>
        <p:spPr>
          <a:xfrm>
            <a:off x="2331040" y="3429000"/>
            <a:ext cx="5562600" cy="1938992"/>
          </a:xfrm>
          <a:prstGeom prst="rect">
            <a:avLst/>
          </a:prstGeom>
          <a:noFill/>
        </p:spPr>
        <p:txBody>
          <a:bodyPr>
            <a:spAutoFit/>
          </a:bodyPr>
          <a:lstStyle/>
          <a:p>
            <a:pPr algn="ctr" eaLnBrk="1" hangingPunct="1">
              <a:defRPr/>
            </a:pPr>
            <a:r>
              <a:rPr lang="en-NZ" sz="4000" b="1" dirty="0">
                <a:effectLst>
                  <a:glow rad="101600">
                    <a:schemeClr val="bg1">
                      <a:alpha val="60000"/>
                    </a:schemeClr>
                  </a:glow>
                </a:effectLst>
                <a:latin typeface="Calibri" panose="020F0502020204030204" pitchFamily="34" charset="0"/>
              </a:rPr>
              <a:t>America breaks off diplomatic relations with the Vatican 1867</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 descr="056Rev13">
            <a:extLst>
              <a:ext uri="{FF2B5EF4-FFF2-40B4-BE49-F238E27FC236}">
                <a16:creationId xmlns:a16="http://schemas.microsoft.com/office/drawing/2014/main" id="{468A7943-B4F3-4608-B41B-56651C554D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2762250"/>
            <a:ext cx="16002000" cy="1122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05" name="Text Box 5">
            <a:extLst>
              <a:ext uri="{FF2B5EF4-FFF2-40B4-BE49-F238E27FC236}">
                <a16:creationId xmlns:a16="http://schemas.microsoft.com/office/drawing/2014/main" id="{806423E0-624C-433F-98D4-909B192C64E0}"/>
              </a:ext>
            </a:extLst>
          </p:cNvPr>
          <p:cNvSpPr txBox="1">
            <a:spLocks noChangeArrowheads="1"/>
          </p:cNvSpPr>
          <p:nvPr/>
        </p:nvSpPr>
        <p:spPr bwMode="auto">
          <a:xfrm>
            <a:off x="3770013" y="83746"/>
            <a:ext cx="5500735" cy="150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eaLnBrk="1" hangingPunct="1">
              <a:defRPr/>
            </a:pPr>
            <a:r>
              <a:rPr lang="en-US" sz="3200" dirty="0">
                <a:effectLst>
                  <a:glow rad="101600">
                    <a:schemeClr val="bg1">
                      <a:alpha val="60000"/>
                    </a:schemeClr>
                  </a:glow>
                </a:effectLst>
                <a:latin typeface="Calibri" panose="020F0502020204030204" pitchFamily="34" charset="0"/>
              </a:rPr>
              <a:t>…he had two horns like a lamb, </a:t>
            </a:r>
            <a:r>
              <a:rPr lang="en-US" sz="3200" b="1" dirty="0">
                <a:solidFill>
                  <a:srgbClr val="FFFF00"/>
                </a:solidFill>
                <a:effectLst>
                  <a:glow rad="101600">
                    <a:schemeClr val="bg1">
                      <a:alpha val="60000"/>
                    </a:schemeClr>
                  </a:glow>
                </a:effectLst>
                <a:latin typeface="Calibri" panose="020F0502020204030204" pitchFamily="34" charset="0"/>
              </a:rPr>
              <a:t>and he </a:t>
            </a:r>
            <a:r>
              <a:rPr lang="en-US" sz="3200" b="1" dirty="0" err="1">
                <a:solidFill>
                  <a:srgbClr val="FFFF00"/>
                </a:solidFill>
                <a:effectLst>
                  <a:glow rad="101600">
                    <a:schemeClr val="bg1">
                      <a:alpha val="60000"/>
                    </a:schemeClr>
                  </a:glow>
                </a:effectLst>
                <a:latin typeface="Calibri" panose="020F0502020204030204" pitchFamily="34" charset="0"/>
              </a:rPr>
              <a:t>spake</a:t>
            </a:r>
            <a:r>
              <a:rPr lang="en-US" sz="3200" b="1" dirty="0">
                <a:solidFill>
                  <a:srgbClr val="FFFF00"/>
                </a:solidFill>
                <a:effectLst>
                  <a:glow rad="101600">
                    <a:schemeClr val="bg1">
                      <a:alpha val="60000"/>
                    </a:schemeClr>
                  </a:glow>
                </a:effectLst>
                <a:latin typeface="Calibri" panose="020F0502020204030204" pitchFamily="34" charset="0"/>
              </a:rPr>
              <a:t> as a dragon. </a:t>
            </a:r>
          </a:p>
          <a:p>
            <a:pPr algn="ctr" eaLnBrk="1" hangingPunct="1">
              <a:defRPr/>
            </a:pPr>
            <a:r>
              <a:rPr lang="en-US" sz="2800" dirty="0">
                <a:effectLst>
                  <a:glow rad="101600">
                    <a:schemeClr val="bg1">
                      <a:alpha val="60000"/>
                    </a:schemeClr>
                  </a:glow>
                </a:effectLst>
                <a:latin typeface="Calibri" panose="020F0502020204030204" pitchFamily="34" charset="0"/>
              </a:rPr>
              <a:t>Rev. 13:11.</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descr="0524025X1">
            <a:extLst>
              <a:ext uri="{FF2B5EF4-FFF2-40B4-BE49-F238E27FC236}">
                <a16:creationId xmlns:a16="http://schemas.microsoft.com/office/drawing/2014/main" id="{F37FDB0F-6E2F-42B6-A73E-B40FA3965C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1"/>
            <a:ext cx="12192000" cy="7349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C9CADC8-6D41-46FF-8243-F88ED1D07EE0}"/>
              </a:ext>
            </a:extLst>
          </p:cNvPr>
          <p:cNvSpPr txBox="1"/>
          <p:nvPr/>
        </p:nvSpPr>
        <p:spPr>
          <a:xfrm>
            <a:off x="1595022" y="5273336"/>
            <a:ext cx="9001957" cy="830997"/>
          </a:xfrm>
          <a:prstGeom prst="rect">
            <a:avLst/>
          </a:prstGeom>
          <a:noFill/>
        </p:spPr>
        <p:txBody>
          <a:bodyPr wrap="square" rtlCol="0">
            <a:spAutoFit/>
          </a:bodyPr>
          <a:lstStyle/>
          <a:p>
            <a:pPr algn="ctr"/>
            <a:r>
              <a:rPr lang="en-US" sz="4800" b="1" dirty="0">
                <a:effectLst>
                  <a:glow rad="101600">
                    <a:schemeClr val="bg1">
                      <a:alpha val="60000"/>
                    </a:schemeClr>
                  </a:glow>
                </a:effectLst>
              </a:rPr>
              <a:t>Is America speaking like a Dragon?</a:t>
            </a:r>
            <a:endParaRPr lang="en-NZ" sz="4800" b="1" dirty="0">
              <a:effectLst>
                <a:glow rad="101600">
                  <a:schemeClr val="bg1">
                    <a:alpha val="60000"/>
                  </a:schemeClr>
                </a:glow>
              </a:effectLs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6F4D3E9D-15B9-4258-B8DA-9293C3535D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A069201-E8D4-4753-B75C-104475499D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674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DF7DAE-863E-4F64-9238-7C7DC42EAE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211356" cy="6858000"/>
          </a:xfrm>
          <a:prstGeom prst="rect">
            <a:avLst/>
          </a:prstGeom>
        </p:spPr>
      </p:pic>
      <p:sp>
        <p:nvSpPr>
          <p:cNvPr id="4" name="Rectangle 3">
            <a:extLst>
              <a:ext uri="{FF2B5EF4-FFF2-40B4-BE49-F238E27FC236}">
                <a16:creationId xmlns:a16="http://schemas.microsoft.com/office/drawing/2014/main" id="{33CB613E-297A-4BF4-AC0F-127236285566}"/>
              </a:ext>
            </a:extLst>
          </p:cNvPr>
          <p:cNvSpPr/>
          <p:nvPr/>
        </p:nvSpPr>
        <p:spPr>
          <a:xfrm>
            <a:off x="5578137" y="504600"/>
            <a:ext cx="6096000" cy="6001643"/>
          </a:xfrm>
          <a:prstGeom prst="rect">
            <a:avLst/>
          </a:prstGeom>
        </p:spPr>
        <p:txBody>
          <a:bodyPr>
            <a:spAutoFit/>
          </a:bodyPr>
          <a:lstStyle/>
          <a:p>
            <a:pPr algn="ctr"/>
            <a:r>
              <a:rPr lang="en-US" sz="3200" dirty="0"/>
              <a:t>The word which came to Jeremiah from the </a:t>
            </a:r>
            <a:r>
              <a:rPr lang="en-US" sz="3200" cap="small" dirty="0"/>
              <a:t>Lord</a:t>
            </a:r>
            <a:r>
              <a:rPr lang="en-US" sz="3200" dirty="0"/>
              <a:t>, saying, Arise, and go down to the potter's house, and there I will cause thee to hear my words. Then I went down to the potter's house, and, behold, </a:t>
            </a:r>
          </a:p>
          <a:p>
            <a:pPr algn="ctr"/>
            <a:r>
              <a:rPr lang="en-US" sz="3200" dirty="0"/>
              <a:t>he wrought a work on the wheels.</a:t>
            </a:r>
          </a:p>
          <a:p>
            <a:pPr algn="ctr"/>
            <a:r>
              <a:rPr lang="en-US" sz="3200" dirty="0"/>
              <a:t>And the vessel that he made of clay was marred in the hand of the potter: so he made it again another vessel, as seemed good to the potter to make it.  </a:t>
            </a:r>
            <a:r>
              <a:rPr lang="en-US" sz="2800" dirty="0"/>
              <a:t>Jer. 18:1-4.</a:t>
            </a:r>
            <a:endParaRPr lang="en-US" sz="2800" b="0" i="0" u="none" strike="noStrike" dirty="0">
              <a:effectLst/>
            </a:endParaRPr>
          </a:p>
        </p:txBody>
      </p:sp>
    </p:spTree>
    <p:extLst>
      <p:ext uri="{BB962C8B-B14F-4D97-AF65-F5344CB8AC3E}">
        <p14:creationId xmlns:p14="http://schemas.microsoft.com/office/powerpoint/2010/main" val="22852506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DF7DAE-863E-4F64-9238-7C7DC42EAE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211356" cy="6858000"/>
          </a:xfrm>
          <a:prstGeom prst="rect">
            <a:avLst/>
          </a:prstGeom>
        </p:spPr>
      </p:pic>
      <p:sp>
        <p:nvSpPr>
          <p:cNvPr id="4" name="Rectangle 3">
            <a:extLst>
              <a:ext uri="{FF2B5EF4-FFF2-40B4-BE49-F238E27FC236}">
                <a16:creationId xmlns:a16="http://schemas.microsoft.com/office/drawing/2014/main" id="{33CB613E-297A-4BF4-AC0F-127236285566}"/>
              </a:ext>
            </a:extLst>
          </p:cNvPr>
          <p:cNvSpPr/>
          <p:nvPr/>
        </p:nvSpPr>
        <p:spPr>
          <a:xfrm>
            <a:off x="5515993" y="1836250"/>
            <a:ext cx="6096000" cy="4524315"/>
          </a:xfrm>
          <a:prstGeom prst="rect">
            <a:avLst/>
          </a:prstGeom>
        </p:spPr>
        <p:txBody>
          <a:bodyPr>
            <a:spAutoFit/>
          </a:bodyPr>
          <a:lstStyle/>
          <a:p>
            <a:pPr algn="ctr"/>
            <a:r>
              <a:rPr lang="en-US" sz="3600" dirty="0"/>
              <a:t>Then the word of the </a:t>
            </a:r>
            <a:r>
              <a:rPr lang="en-US" sz="3600" cap="small" dirty="0"/>
              <a:t>Lord</a:t>
            </a:r>
            <a:r>
              <a:rPr lang="en-US" sz="3600" dirty="0"/>
              <a:t> came to me, saying,</a:t>
            </a:r>
          </a:p>
          <a:p>
            <a:pPr algn="ctr"/>
            <a:r>
              <a:rPr lang="en-US" sz="3600" dirty="0"/>
              <a:t>O house of Israel, cannot I do with you as this potter? saith the </a:t>
            </a:r>
            <a:r>
              <a:rPr lang="en-US" sz="3600" cap="small" dirty="0"/>
              <a:t>Lord</a:t>
            </a:r>
            <a:r>
              <a:rPr lang="en-US" sz="3600" dirty="0"/>
              <a:t>. Behold, as the clay is in the potter's hand, so are ye in mine hand, O house of Israel.  </a:t>
            </a:r>
            <a:r>
              <a:rPr lang="en-US" sz="3200" dirty="0"/>
              <a:t>Jer. 18:5, 6.</a:t>
            </a:r>
            <a:endParaRPr lang="en-US" sz="3200" b="0" i="0" u="none" strike="noStrike" dirty="0">
              <a:effectLst/>
            </a:endParaRPr>
          </a:p>
        </p:txBody>
      </p:sp>
      <p:sp>
        <p:nvSpPr>
          <p:cNvPr id="5" name="TextBox 4">
            <a:extLst>
              <a:ext uri="{FF2B5EF4-FFF2-40B4-BE49-F238E27FC236}">
                <a16:creationId xmlns:a16="http://schemas.microsoft.com/office/drawing/2014/main" id="{E60B3D66-C212-41E7-9587-E83F57D5EC5C}"/>
              </a:ext>
            </a:extLst>
          </p:cNvPr>
          <p:cNvSpPr txBox="1"/>
          <p:nvPr/>
        </p:nvSpPr>
        <p:spPr>
          <a:xfrm>
            <a:off x="5711302" y="594804"/>
            <a:ext cx="5705382" cy="707886"/>
          </a:xfrm>
          <a:prstGeom prst="rect">
            <a:avLst/>
          </a:prstGeom>
          <a:noFill/>
        </p:spPr>
        <p:txBody>
          <a:bodyPr wrap="square" rtlCol="0">
            <a:spAutoFit/>
          </a:bodyPr>
          <a:lstStyle/>
          <a:p>
            <a:pPr algn="ctr"/>
            <a:r>
              <a:rPr lang="en-US" sz="4000" b="1" dirty="0"/>
              <a:t>God’s people are the Clay</a:t>
            </a:r>
            <a:endParaRPr lang="en-NZ" sz="4000" b="1" dirty="0"/>
          </a:p>
        </p:txBody>
      </p:sp>
    </p:spTree>
    <p:extLst>
      <p:ext uri="{BB962C8B-B14F-4D97-AF65-F5344CB8AC3E}">
        <p14:creationId xmlns:p14="http://schemas.microsoft.com/office/powerpoint/2010/main" val="31328901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4" descr="015~2">
            <a:extLst>
              <a:ext uri="{FF2B5EF4-FFF2-40B4-BE49-F238E27FC236}">
                <a16:creationId xmlns:a16="http://schemas.microsoft.com/office/drawing/2014/main" id="{F9A067C7-8394-4753-A023-55C3E8142C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1" name="Text Box 5">
            <a:extLst>
              <a:ext uri="{FF2B5EF4-FFF2-40B4-BE49-F238E27FC236}">
                <a16:creationId xmlns:a16="http://schemas.microsoft.com/office/drawing/2014/main" id="{0597116A-86BC-44C6-99D2-51C9AE823116}"/>
              </a:ext>
            </a:extLst>
          </p:cNvPr>
          <p:cNvSpPr txBox="1">
            <a:spLocks noChangeArrowheads="1"/>
          </p:cNvSpPr>
          <p:nvPr/>
        </p:nvSpPr>
        <p:spPr bwMode="auto">
          <a:xfrm>
            <a:off x="581486" y="1759418"/>
            <a:ext cx="5308847" cy="319472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20000"/>
              </a:spcBef>
              <a:defRPr/>
            </a:pPr>
            <a:r>
              <a:rPr lang="en-US" sz="3600" dirty="0">
                <a:effectLst>
                  <a:glow rad="152400">
                    <a:schemeClr val="bg1"/>
                  </a:glow>
                </a:effectLst>
                <a:latin typeface="+mn-lt"/>
              </a:rPr>
              <a:t>O Lord, thou art our father; </a:t>
            </a:r>
            <a:r>
              <a:rPr lang="en-US" sz="3600" b="1" dirty="0">
                <a:solidFill>
                  <a:srgbClr val="FFFF00"/>
                </a:solidFill>
                <a:effectLst>
                  <a:glow rad="152400">
                    <a:schemeClr val="bg1"/>
                  </a:glow>
                </a:effectLst>
                <a:latin typeface="+mn-lt"/>
              </a:rPr>
              <a:t>we are the clay, </a:t>
            </a:r>
          </a:p>
          <a:p>
            <a:pPr algn="ctr" eaLnBrk="1" hangingPunct="1">
              <a:spcBef>
                <a:spcPct val="20000"/>
              </a:spcBef>
              <a:defRPr/>
            </a:pPr>
            <a:r>
              <a:rPr lang="en-US" sz="3600" dirty="0">
                <a:effectLst>
                  <a:glow rad="152400">
                    <a:schemeClr val="bg1"/>
                  </a:glow>
                </a:effectLst>
                <a:latin typeface="+mn-lt"/>
              </a:rPr>
              <a:t>and thou our potter; </a:t>
            </a:r>
          </a:p>
          <a:p>
            <a:pPr algn="ctr" eaLnBrk="1" hangingPunct="1">
              <a:spcBef>
                <a:spcPct val="20000"/>
              </a:spcBef>
              <a:defRPr/>
            </a:pPr>
            <a:r>
              <a:rPr lang="en-US" sz="3600" dirty="0">
                <a:effectLst>
                  <a:glow rad="152400">
                    <a:schemeClr val="bg1"/>
                  </a:glow>
                </a:effectLst>
                <a:latin typeface="+mn-lt"/>
              </a:rPr>
              <a:t>and we are the work </a:t>
            </a:r>
          </a:p>
          <a:p>
            <a:pPr algn="ctr" eaLnBrk="1" hangingPunct="1">
              <a:spcBef>
                <a:spcPct val="20000"/>
              </a:spcBef>
              <a:defRPr/>
            </a:pPr>
            <a:r>
              <a:rPr lang="en-US" sz="3600" dirty="0">
                <a:effectLst>
                  <a:glow rad="152400">
                    <a:schemeClr val="bg1"/>
                  </a:glow>
                </a:effectLst>
                <a:latin typeface="+mn-lt"/>
              </a:rPr>
              <a:t>of thy hand.</a:t>
            </a:r>
            <a:r>
              <a:rPr lang="en-US" sz="3600" b="1" dirty="0">
                <a:effectLst>
                  <a:glow rad="152400">
                    <a:schemeClr val="bg1"/>
                  </a:glow>
                </a:effectLst>
                <a:latin typeface="+mn-lt"/>
              </a:rPr>
              <a:t>  </a:t>
            </a:r>
            <a:endParaRPr lang="en-US" sz="3600" dirty="0">
              <a:effectLst>
                <a:glow rad="152400">
                  <a:schemeClr val="bg1"/>
                </a:glow>
              </a:effectLst>
              <a:latin typeface="+mn-lt"/>
            </a:endParaRPr>
          </a:p>
        </p:txBody>
      </p:sp>
      <p:sp>
        <p:nvSpPr>
          <p:cNvPr id="196612" name="Text Box 6">
            <a:extLst>
              <a:ext uri="{FF2B5EF4-FFF2-40B4-BE49-F238E27FC236}">
                <a16:creationId xmlns:a16="http://schemas.microsoft.com/office/drawing/2014/main" id="{88A6134E-6E6B-48D5-8BAD-436B167B422B}"/>
              </a:ext>
            </a:extLst>
          </p:cNvPr>
          <p:cNvSpPr txBox="1">
            <a:spLocks noChangeArrowheads="1"/>
          </p:cNvSpPr>
          <p:nvPr/>
        </p:nvSpPr>
        <p:spPr bwMode="auto">
          <a:xfrm>
            <a:off x="3359149" y="746726"/>
            <a:ext cx="2736850" cy="52322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20000"/>
              </a:spcBef>
              <a:defRPr/>
            </a:pPr>
            <a:r>
              <a:rPr lang="en-US" sz="2800" dirty="0">
                <a:effectLst>
                  <a:glow rad="152400">
                    <a:schemeClr val="bg1"/>
                  </a:glow>
                </a:effectLst>
                <a:latin typeface="+mn-lt"/>
              </a:rPr>
              <a:t>Isa. 64:8.</a:t>
            </a:r>
          </a:p>
        </p:txBody>
      </p:sp>
      <p:sp>
        <p:nvSpPr>
          <p:cNvPr id="2" name="TextBox 1">
            <a:extLst>
              <a:ext uri="{FF2B5EF4-FFF2-40B4-BE49-F238E27FC236}">
                <a16:creationId xmlns:a16="http://schemas.microsoft.com/office/drawing/2014/main" id="{A9789128-C37E-411B-A4BF-214818FDAF88}"/>
              </a:ext>
            </a:extLst>
          </p:cNvPr>
          <p:cNvSpPr txBox="1"/>
          <p:nvPr/>
        </p:nvSpPr>
        <p:spPr>
          <a:xfrm>
            <a:off x="-8880" y="5198183"/>
            <a:ext cx="6489577" cy="707886"/>
          </a:xfrm>
          <a:prstGeom prst="rect">
            <a:avLst/>
          </a:prstGeom>
          <a:noFill/>
        </p:spPr>
        <p:txBody>
          <a:bodyPr wrap="square" rtlCol="0">
            <a:spAutoFit/>
          </a:bodyPr>
          <a:lstStyle/>
          <a:p>
            <a:pPr algn="ctr"/>
            <a:r>
              <a:rPr lang="en-US" sz="4000" b="1" dirty="0">
                <a:effectLst>
                  <a:glow rad="101600">
                    <a:schemeClr val="bg1">
                      <a:alpha val="60000"/>
                    </a:schemeClr>
                  </a:glow>
                </a:effectLst>
              </a:rPr>
              <a:t>God’s people are the Clay</a:t>
            </a:r>
            <a:endParaRPr lang="en-NZ" sz="4000" b="1" dirty="0">
              <a:effectLst>
                <a:glow rad="101600">
                  <a:schemeClr val="bg1">
                    <a:alpha val="60000"/>
                  </a:schemeClr>
                </a:glow>
              </a:effectLs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4F79031-348D-4263-B648-4D9F0EBEB0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9169C95F-C76D-43F7-B313-CE6A87D12E10}"/>
              </a:ext>
            </a:extLst>
          </p:cNvPr>
          <p:cNvSpPr txBox="1"/>
          <p:nvPr/>
        </p:nvSpPr>
        <p:spPr>
          <a:xfrm>
            <a:off x="150921" y="2725445"/>
            <a:ext cx="6391922" cy="3170099"/>
          </a:xfrm>
          <a:prstGeom prst="rect">
            <a:avLst/>
          </a:prstGeom>
          <a:noFill/>
        </p:spPr>
        <p:txBody>
          <a:bodyPr wrap="square" rtlCol="0">
            <a:spAutoFit/>
          </a:bodyPr>
          <a:lstStyle/>
          <a:p>
            <a:pPr algn="ctr"/>
            <a:r>
              <a:rPr lang="en-US" sz="4000" dirty="0">
                <a:effectLst>
                  <a:glow rad="101600">
                    <a:schemeClr val="bg1">
                      <a:alpha val="60000"/>
                    </a:schemeClr>
                  </a:glow>
                </a:effectLst>
              </a:rPr>
              <a:t>We have come to a time when God’s sacred work is represented by the feet of the image in which the iron was mixed with the miry clay…</a:t>
            </a:r>
            <a:endParaRPr lang="en-US" sz="3200" i="1" dirty="0">
              <a:effectLst>
                <a:glow rad="101600">
                  <a:schemeClr val="bg1">
                    <a:alpha val="60000"/>
                  </a:schemeClr>
                </a:glow>
              </a:effectLst>
            </a:endParaRPr>
          </a:p>
        </p:txBody>
      </p:sp>
      <p:sp>
        <p:nvSpPr>
          <p:cNvPr id="4" name="TextBox 3">
            <a:extLst>
              <a:ext uri="{FF2B5EF4-FFF2-40B4-BE49-F238E27FC236}">
                <a16:creationId xmlns:a16="http://schemas.microsoft.com/office/drawing/2014/main" id="{CE3C7E12-051E-436A-9322-376FD5068997}"/>
              </a:ext>
            </a:extLst>
          </p:cNvPr>
          <p:cNvSpPr txBox="1"/>
          <p:nvPr/>
        </p:nvSpPr>
        <p:spPr>
          <a:xfrm>
            <a:off x="310719" y="639448"/>
            <a:ext cx="9037468" cy="1446550"/>
          </a:xfrm>
          <a:prstGeom prst="rect">
            <a:avLst/>
          </a:prstGeom>
          <a:noFill/>
        </p:spPr>
        <p:txBody>
          <a:bodyPr wrap="square" rtlCol="0">
            <a:spAutoFit/>
          </a:bodyPr>
          <a:lstStyle/>
          <a:p>
            <a:pPr algn="ctr"/>
            <a:r>
              <a:rPr lang="en-US" sz="4400" b="1" dirty="0">
                <a:effectLst>
                  <a:glow rad="101600">
                    <a:schemeClr val="bg1">
                      <a:alpha val="60000"/>
                    </a:schemeClr>
                  </a:glow>
                </a:effectLst>
              </a:rPr>
              <a:t>We are in the Kingdom of </a:t>
            </a:r>
          </a:p>
          <a:p>
            <a:pPr algn="ctr"/>
            <a:r>
              <a:rPr lang="en-US" sz="4400" b="1" dirty="0">
                <a:effectLst>
                  <a:glow rad="101600">
                    <a:schemeClr val="bg1">
                      <a:alpha val="60000"/>
                    </a:schemeClr>
                  </a:glow>
                </a:effectLst>
              </a:rPr>
              <a:t>Iron and Clay</a:t>
            </a:r>
            <a:endParaRPr lang="en-NZ" sz="4400" b="1" dirty="0">
              <a:effectLst>
                <a:glow rad="101600">
                  <a:schemeClr val="bg1">
                    <a:alpha val="60000"/>
                  </a:schemeClr>
                </a:glow>
              </a:effectLst>
            </a:endParaRPr>
          </a:p>
        </p:txBody>
      </p:sp>
    </p:spTree>
    <p:extLst>
      <p:ext uri="{BB962C8B-B14F-4D97-AF65-F5344CB8AC3E}">
        <p14:creationId xmlns:p14="http://schemas.microsoft.com/office/powerpoint/2010/main" val="17768038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0386" name="Picture 2" descr="C:\Users\planit\Pictures\1.jpg">
            <a:extLst>
              <a:ext uri="{FF2B5EF4-FFF2-40B4-BE49-F238E27FC236}">
                <a16:creationId xmlns:a16="http://schemas.microsoft.com/office/drawing/2014/main" id="{25FCA103-A45E-483C-98A6-8B0E6BE84E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1703"/>
            <a:ext cx="12295572" cy="691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4F79031-348D-4263-B648-4D9F0EBEB0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9169C95F-C76D-43F7-B313-CE6A87D12E10}"/>
              </a:ext>
            </a:extLst>
          </p:cNvPr>
          <p:cNvSpPr txBox="1"/>
          <p:nvPr/>
        </p:nvSpPr>
        <p:spPr>
          <a:xfrm>
            <a:off x="426129" y="3162670"/>
            <a:ext cx="5785282" cy="2554545"/>
          </a:xfrm>
          <a:prstGeom prst="rect">
            <a:avLst/>
          </a:prstGeom>
          <a:noFill/>
        </p:spPr>
        <p:txBody>
          <a:bodyPr wrap="square" rtlCol="0">
            <a:spAutoFit/>
          </a:bodyPr>
          <a:lstStyle/>
          <a:p>
            <a:pPr algn="ctr"/>
            <a:r>
              <a:rPr lang="en-US" sz="4000" dirty="0">
                <a:effectLst>
                  <a:glow rad="101600">
                    <a:schemeClr val="bg1">
                      <a:alpha val="60000"/>
                    </a:schemeClr>
                  </a:glow>
                </a:effectLst>
              </a:rPr>
              <a:t>The mingling of </a:t>
            </a:r>
            <a:r>
              <a:rPr lang="en-US" sz="4000" b="1" dirty="0" err="1">
                <a:solidFill>
                  <a:srgbClr val="FFFF00"/>
                </a:solidFill>
                <a:effectLst>
                  <a:glow rad="101600">
                    <a:schemeClr val="bg1">
                      <a:alpha val="60000"/>
                    </a:schemeClr>
                  </a:glow>
                </a:effectLst>
              </a:rPr>
              <a:t>churchcraft</a:t>
            </a:r>
            <a:r>
              <a:rPr lang="en-US" sz="4000" b="1" dirty="0">
                <a:solidFill>
                  <a:srgbClr val="FFFF00"/>
                </a:solidFill>
                <a:effectLst>
                  <a:glow rad="101600">
                    <a:schemeClr val="bg1">
                      <a:alpha val="60000"/>
                    </a:schemeClr>
                  </a:glow>
                </a:effectLst>
              </a:rPr>
              <a:t> and statecraft </a:t>
            </a:r>
            <a:r>
              <a:rPr lang="en-US" sz="4000" dirty="0">
                <a:effectLst>
                  <a:glow rad="101600">
                    <a:schemeClr val="bg1">
                      <a:alpha val="60000"/>
                    </a:schemeClr>
                  </a:glow>
                </a:effectLst>
              </a:rPr>
              <a:t>is represented by the </a:t>
            </a:r>
          </a:p>
          <a:p>
            <a:pPr algn="ctr"/>
            <a:r>
              <a:rPr lang="en-US" sz="4000" dirty="0">
                <a:effectLst>
                  <a:glow rad="101600">
                    <a:schemeClr val="bg1">
                      <a:alpha val="60000"/>
                    </a:schemeClr>
                  </a:glow>
                </a:effectLst>
              </a:rPr>
              <a:t>iron and the clay. </a:t>
            </a:r>
          </a:p>
        </p:txBody>
      </p:sp>
      <p:sp>
        <p:nvSpPr>
          <p:cNvPr id="4" name="TextBox 3">
            <a:extLst>
              <a:ext uri="{FF2B5EF4-FFF2-40B4-BE49-F238E27FC236}">
                <a16:creationId xmlns:a16="http://schemas.microsoft.com/office/drawing/2014/main" id="{DAB97797-C562-46C8-B4CC-6CC94C331895}"/>
              </a:ext>
            </a:extLst>
          </p:cNvPr>
          <p:cNvSpPr txBox="1"/>
          <p:nvPr/>
        </p:nvSpPr>
        <p:spPr>
          <a:xfrm>
            <a:off x="594804" y="1003177"/>
            <a:ext cx="8469297" cy="769441"/>
          </a:xfrm>
          <a:prstGeom prst="rect">
            <a:avLst/>
          </a:prstGeom>
          <a:noFill/>
        </p:spPr>
        <p:txBody>
          <a:bodyPr wrap="square" rtlCol="0">
            <a:spAutoFit/>
          </a:bodyPr>
          <a:lstStyle/>
          <a:p>
            <a:pPr algn="ctr"/>
            <a:r>
              <a:rPr lang="en-US" sz="4400" b="1" dirty="0">
                <a:effectLst>
                  <a:glow rad="101600">
                    <a:schemeClr val="bg1">
                      <a:alpha val="60000"/>
                    </a:schemeClr>
                  </a:glow>
                </a:effectLst>
              </a:rPr>
              <a:t>The Union of Church and State</a:t>
            </a:r>
            <a:endParaRPr lang="en-NZ" sz="4400" b="1" dirty="0">
              <a:effectLst>
                <a:glow rad="101600">
                  <a:schemeClr val="bg1">
                    <a:alpha val="60000"/>
                  </a:schemeClr>
                </a:glow>
              </a:effectLst>
            </a:endParaRPr>
          </a:p>
        </p:txBody>
      </p:sp>
    </p:spTree>
    <p:extLst>
      <p:ext uri="{BB962C8B-B14F-4D97-AF65-F5344CB8AC3E}">
        <p14:creationId xmlns:p14="http://schemas.microsoft.com/office/powerpoint/2010/main" val="5908328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4F79031-348D-4263-B648-4D9F0EBEB0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9169C95F-C76D-43F7-B313-CE6A87D12E10}"/>
              </a:ext>
            </a:extLst>
          </p:cNvPr>
          <p:cNvSpPr txBox="1"/>
          <p:nvPr/>
        </p:nvSpPr>
        <p:spPr>
          <a:xfrm>
            <a:off x="568171" y="2239792"/>
            <a:ext cx="5785282" cy="1200329"/>
          </a:xfrm>
          <a:prstGeom prst="rect">
            <a:avLst/>
          </a:prstGeom>
          <a:noFill/>
        </p:spPr>
        <p:txBody>
          <a:bodyPr wrap="square" rtlCol="0">
            <a:spAutoFit/>
          </a:bodyPr>
          <a:lstStyle/>
          <a:p>
            <a:pPr algn="ctr"/>
            <a:r>
              <a:rPr lang="en-US" sz="3600" dirty="0">
                <a:effectLst>
                  <a:glow rad="101600">
                    <a:schemeClr val="bg1">
                      <a:alpha val="60000"/>
                    </a:schemeClr>
                  </a:glow>
                </a:effectLst>
              </a:rPr>
              <a:t>This union is </a:t>
            </a:r>
            <a:r>
              <a:rPr lang="en-US" sz="3600" b="1" dirty="0">
                <a:solidFill>
                  <a:srgbClr val="FFFF00"/>
                </a:solidFill>
                <a:effectLst>
                  <a:glow rad="101600">
                    <a:schemeClr val="bg1">
                      <a:alpha val="60000"/>
                    </a:schemeClr>
                  </a:glow>
                </a:effectLst>
              </a:rPr>
              <a:t>weakening</a:t>
            </a:r>
            <a:r>
              <a:rPr lang="en-US" sz="3600" dirty="0">
                <a:effectLst>
                  <a:glow rad="101600">
                    <a:schemeClr val="bg1">
                      <a:alpha val="60000"/>
                    </a:schemeClr>
                  </a:glow>
                </a:effectLst>
              </a:rPr>
              <a:t> </a:t>
            </a:r>
          </a:p>
          <a:p>
            <a:pPr algn="ctr"/>
            <a:r>
              <a:rPr lang="en-US" sz="3600" dirty="0">
                <a:effectLst>
                  <a:glow rad="101600">
                    <a:schemeClr val="bg1">
                      <a:alpha val="60000"/>
                    </a:schemeClr>
                  </a:glow>
                </a:effectLst>
              </a:rPr>
              <a:t>all the power of the churches. </a:t>
            </a:r>
          </a:p>
        </p:txBody>
      </p:sp>
      <p:sp>
        <p:nvSpPr>
          <p:cNvPr id="4" name="TextBox 3">
            <a:extLst>
              <a:ext uri="{FF2B5EF4-FFF2-40B4-BE49-F238E27FC236}">
                <a16:creationId xmlns:a16="http://schemas.microsoft.com/office/drawing/2014/main" id="{67C8DBB3-EFA5-4D3E-9681-A4733A693D60}"/>
              </a:ext>
            </a:extLst>
          </p:cNvPr>
          <p:cNvSpPr txBox="1"/>
          <p:nvPr/>
        </p:nvSpPr>
        <p:spPr>
          <a:xfrm>
            <a:off x="229340" y="3731454"/>
            <a:ext cx="6462944" cy="2800767"/>
          </a:xfrm>
          <a:prstGeom prst="rect">
            <a:avLst/>
          </a:prstGeom>
          <a:noFill/>
        </p:spPr>
        <p:txBody>
          <a:bodyPr wrap="square" rtlCol="0">
            <a:spAutoFit/>
          </a:bodyPr>
          <a:lstStyle/>
          <a:p>
            <a:pPr algn="ctr"/>
            <a:r>
              <a:rPr lang="en-US" b="1" baseline="30000" dirty="0"/>
              <a:t> </a:t>
            </a:r>
            <a:r>
              <a:rPr lang="en-US" sz="3600" dirty="0">
                <a:effectLst>
                  <a:glow rad="101600">
                    <a:schemeClr val="bg1">
                      <a:alpha val="60000"/>
                    </a:schemeClr>
                  </a:glow>
                </a:effectLst>
              </a:rPr>
              <a:t>And as the toes of the feet were part of iron, and part of clay, </a:t>
            </a:r>
          </a:p>
          <a:p>
            <a:pPr algn="ctr"/>
            <a:r>
              <a:rPr lang="en-US" sz="3600" dirty="0">
                <a:effectLst>
                  <a:glow rad="101600">
                    <a:schemeClr val="bg1">
                      <a:alpha val="60000"/>
                    </a:schemeClr>
                  </a:glow>
                </a:effectLst>
              </a:rPr>
              <a:t>so the kingdom shall be partly strong, and partly broken </a:t>
            </a:r>
            <a:r>
              <a:rPr lang="en-US" sz="3600" b="1" dirty="0">
                <a:solidFill>
                  <a:srgbClr val="FFFF00"/>
                </a:solidFill>
                <a:effectLst>
                  <a:glow rad="101600">
                    <a:schemeClr val="bg1">
                      <a:alpha val="60000"/>
                    </a:schemeClr>
                  </a:glow>
                </a:effectLst>
              </a:rPr>
              <a:t>(weak).</a:t>
            </a:r>
          </a:p>
          <a:p>
            <a:pPr algn="ctr"/>
            <a:r>
              <a:rPr lang="en-US" sz="3200" dirty="0">
                <a:effectLst>
                  <a:glow rad="101600">
                    <a:schemeClr val="bg1">
                      <a:alpha val="60000"/>
                    </a:schemeClr>
                  </a:glow>
                </a:effectLst>
              </a:rPr>
              <a:t>Dan. 2:42.</a:t>
            </a:r>
            <a:endParaRPr lang="en-NZ" sz="3200" dirty="0">
              <a:effectLst>
                <a:glow rad="101600">
                  <a:schemeClr val="bg1">
                    <a:alpha val="60000"/>
                  </a:schemeClr>
                </a:glow>
              </a:effectLst>
            </a:endParaRPr>
          </a:p>
        </p:txBody>
      </p:sp>
      <p:sp>
        <p:nvSpPr>
          <p:cNvPr id="5" name="TextBox 4">
            <a:extLst>
              <a:ext uri="{FF2B5EF4-FFF2-40B4-BE49-F238E27FC236}">
                <a16:creationId xmlns:a16="http://schemas.microsoft.com/office/drawing/2014/main" id="{2F280841-A8E5-43A7-911A-FA3381ADEF57}"/>
              </a:ext>
            </a:extLst>
          </p:cNvPr>
          <p:cNvSpPr txBox="1"/>
          <p:nvPr/>
        </p:nvSpPr>
        <p:spPr>
          <a:xfrm>
            <a:off x="-1047566" y="625020"/>
            <a:ext cx="12348839" cy="1323439"/>
          </a:xfrm>
          <a:prstGeom prst="rect">
            <a:avLst/>
          </a:prstGeom>
          <a:noFill/>
        </p:spPr>
        <p:txBody>
          <a:bodyPr wrap="square" rtlCol="0">
            <a:spAutoFit/>
          </a:bodyPr>
          <a:lstStyle/>
          <a:p>
            <a:pPr algn="ctr"/>
            <a:r>
              <a:rPr lang="en-US" sz="4000" b="1" dirty="0">
                <a:effectLst>
                  <a:glow rad="101600">
                    <a:schemeClr val="bg1">
                      <a:alpha val="60000"/>
                    </a:schemeClr>
                  </a:glow>
                </a:effectLst>
              </a:rPr>
              <a:t>Union of Church and State </a:t>
            </a:r>
          </a:p>
          <a:p>
            <a:pPr algn="ctr"/>
            <a:r>
              <a:rPr lang="en-US" sz="4000" b="1" dirty="0">
                <a:effectLst>
                  <a:glow rad="101600">
                    <a:schemeClr val="bg1">
                      <a:alpha val="60000"/>
                    </a:schemeClr>
                  </a:glow>
                </a:effectLst>
              </a:rPr>
              <a:t>creates weak Churches</a:t>
            </a:r>
            <a:endParaRPr lang="en-NZ" sz="4000" b="1" dirty="0">
              <a:effectLst>
                <a:glow rad="101600">
                  <a:schemeClr val="bg1">
                    <a:alpha val="60000"/>
                  </a:schemeClr>
                </a:glow>
              </a:effectLst>
            </a:endParaRPr>
          </a:p>
        </p:txBody>
      </p:sp>
    </p:spTree>
    <p:extLst>
      <p:ext uri="{BB962C8B-B14F-4D97-AF65-F5344CB8AC3E}">
        <p14:creationId xmlns:p14="http://schemas.microsoft.com/office/powerpoint/2010/main" val="2392326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4F79031-348D-4263-B648-4D9F0EBEB0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9169C95F-C76D-43F7-B313-CE6A87D12E10}"/>
              </a:ext>
            </a:extLst>
          </p:cNvPr>
          <p:cNvSpPr txBox="1"/>
          <p:nvPr/>
        </p:nvSpPr>
        <p:spPr>
          <a:xfrm>
            <a:off x="0" y="1757780"/>
            <a:ext cx="6631618" cy="4955203"/>
          </a:xfrm>
          <a:prstGeom prst="rect">
            <a:avLst/>
          </a:prstGeom>
          <a:noFill/>
        </p:spPr>
        <p:txBody>
          <a:bodyPr wrap="square" rtlCol="0">
            <a:spAutoFit/>
          </a:bodyPr>
          <a:lstStyle/>
          <a:p>
            <a:pPr algn="ctr"/>
            <a:r>
              <a:rPr lang="en-US" sz="3600" dirty="0">
                <a:effectLst>
                  <a:glow rad="101600">
                    <a:schemeClr val="bg1">
                      <a:alpha val="60000"/>
                    </a:schemeClr>
                  </a:glow>
                </a:effectLst>
              </a:rPr>
              <a:t>This investing the church with the power of the State will bring evil results. Men have almost passed the point of God’s forbearance. </a:t>
            </a:r>
            <a:r>
              <a:rPr lang="en-US" sz="3600" b="1" dirty="0">
                <a:solidFill>
                  <a:srgbClr val="FFFF00"/>
                </a:solidFill>
                <a:effectLst>
                  <a:glow rad="101600">
                    <a:schemeClr val="bg1">
                      <a:alpha val="60000"/>
                    </a:schemeClr>
                  </a:glow>
                </a:effectLst>
              </a:rPr>
              <a:t>They have invested their strength in politics, and have united </a:t>
            </a:r>
          </a:p>
          <a:p>
            <a:pPr algn="ctr"/>
            <a:r>
              <a:rPr lang="en-US" sz="3600" b="1" dirty="0">
                <a:solidFill>
                  <a:srgbClr val="FFFF00"/>
                </a:solidFill>
                <a:effectLst>
                  <a:glow rad="101600">
                    <a:schemeClr val="bg1">
                      <a:alpha val="60000"/>
                    </a:schemeClr>
                  </a:glow>
                </a:effectLst>
              </a:rPr>
              <a:t>with the papacy. </a:t>
            </a:r>
          </a:p>
          <a:p>
            <a:pPr algn="ctr"/>
            <a:r>
              <a:rPr lang="en-US" sz="3200" i="1" dirty="0">
                <a:effectLst>
                  <a:glow rad="101600">
                    <a:schemeClr val="bg1">
                      <a:alpha val="60000"/>
                    </a:schemeClr>
                  </a:glow>
                </a:effectLst>
              </a:rPr>
              <a:t>MS 63 1899. </a:t>
            </a:r>
            <a:r>
              <a:rPr lang="en-NZ" sz="3200" i="1" dirty="0">
                <a:effectLst>
                  <a:glow rad="101600">
                    <a:schemeClr val="bg1">
                      <a:alpha val="60000"/>
                    </a:schemeClr>
                  </a:glow>
                </a:effectLst>
              </a:rPr>
              <a:t>SDA Bible Commentary, vol. 4, p. 1168-1169. </a:t>
            </a:r>
            <a:endParaRPr lang="en-US" sz="3200" i="1" dirty="0">
              <a:effectLst>
                <a:glow rad="101600">
                  <a:schemeClr val="bg1">
                    <a:alpha val="60000"/>
                  </a:schemeClr>
                </a:glow>
              </a:effectLst>
            </a:endParaRPr>
          </a:p>
        </p:txBody>
      </p:sp>
      <p:sp>
        <p:nvSpPr>
          <p:cNvPr id="4" name="TextBox 3">
            <a:extLst>
              <a:ext uri="{FF2B5EF4-FFF2-40B4-BE49-F238E27FC236}">
                <a16:creationId xmlns:a16="http://schemas.microsoft.com/office/drawing/2014/main" id="{067FE076-9D92-4232-A3B1-A7E281C7A0B9}"/>
              </a:ext>
            </a:extLst>
          </p:cNvPr>
          <p:cNvSpPr txBox="1"/>
          <p:nvPr/>
        </p:nvSpPr>
        <p:spPr>
          <a:xfrm>
            <a:off x="173114" y="692459"/>
            <a:ext cx="6285389" cy="707886"/>
          </a:xfrm>
          <a:prstGeom prst="rect">
            <a:avLst/>
          </a:prstGeom>
          <a:noFill/>
        </p:spPr>
        <p:txBody>
          <a:bodyPr wrap="square" rtlCol="0">
            <a:spAutoFit/>
          </a:bodyPr>
          <a:lstStyle/>
          <a:p>
            <a:pPr algn="ctr"/>
            <a:r>
              <a:rPr lang="en-US" sz="4000" b="1" dirty="0">
                <a:effectLst>
                  <a:glow rad="101600">
                    <a:schemeClr val="bg1">
                      <a:alpha val="60000"/>
                    </a:schemeClr>
                  </a:glow>
                </a:effectLst>
              </a:rPr>
              <a:t>Union brings evil results </a:t>
            </a:r>
            <a:endParaRPr lang="en-NZ" sz="4000" b="1" dirty="0">
              <a:effectLst>
                <a:glow rad="101600">
                  <a:schemeClr val="bg1">
                    <a:alpha val="60000"/>
                  </a:schemeClr>
                </a:glow>
              </a:effectLst>
            </a:endParaRPr>
          </a:p>
        </p:txBody>
      </p:sp>
    </p:spTree>
    <p:extLst>
      <p:ext uri="{BB962C8B-B14F-4D97-AF65-F5344CB8AC3E}">
        <p14:creationId xmlns:p14="http://schemas.microsoft.com/office/powerpoint/2010/main" val="34676205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2774BB~1">
            <a:extLst>
              <a:ext uri="{FF2B5EF4-FFF2-40B4-BE49-F238E27FC236}">
                <a16:creationId xmlns:a16="http://schemas.microsoft.com/office/drawing/2014/main" id="{725903BB-FF24-40ED-94D4-936BEBBB5B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49013393-C6DA-477D-BC52-05571285C3C2}"/>
              </a:ext>
            </a:extLst>
          </p:cNvPr>
          <p:cNvSpPr/>
          <p:nvPr/>
        </p:nvSpPr>
        <p:spPr>
          <a:xfrm>
            <a:off x="405412" y="2154215"/>
            <a:ext cx="10990556" cy="3539430"/>
          </a:xfrm>
          <a:prstGeom prst="rect">
            <a:avLst/>
          </a:prstGeom>
        </p:spPr>
        <p:txBody>
          <a:bodyPr wrap="square">
            <a:spAutoFit/>
          </a:bodyPr>
          <a:lstStyle/>
          <a:p>
            <a:pPr algn="ctr"/>
            <a:r>
              <a:rPr lang="en-US" sz="3200" dirty="0">
                <a:effectLst>
                  <a:glow rad="101600">
                    <a:schemeClr val="bg1">
                      <a:alpha val="60000"/>
                    </a:schemeClr>
                  </a:glow>
                </a:effectLst>
              </a:rPr>
              <a:t>When the early church became corrupted by departing from </a:t>
            </a:r>
          </a:p>
          <a:p>
            <a:pPr algn="ctr"/>
            <a:r>
              <a:rPr lang="en-US" sz="3200" dirty="0">
                <a:effectLst>
                  <a:glow rad="101600">
                    <a:schemeClr val="bg1">
                      <a:alpha val="60000"/>
                    </a:schemeClr>
                  </a:glow>
                </a:effectLst>
              </a:rPr>
              <a:t>the simplicity of the gospel, and accepting heathen rites and customs, she lost the Spirit and power of God; and in order to control the consciences of the people she sought the support of the secular power. The result was the papacy, a church that controlled the power of the State, and employed it to further </a:t>
            </a:r>
          </a:p>
          <a:p>
            <a:pPr algn="ctr"/>
            <a:r>
              <a:rPr lang="en-US" sz="3200" dirty="0">
                <a:effectLst>
                  <a:glow rad="101600">
                    <a:schemeClr val="bg1">
                      <a:alpha val="60000"/>
                    </a:schemeClr>
                  </a:glow>
                </a:effectLst>
              </a:rPr>
              <a:t>her own ends, especially for the punishment of “heresy.”  </a:t>
            </a:r>
            <a:endParaRPr lang="en-NZ" sz="3200" dirty="0">
              <a:effectLst>
                <a:glow rad="101600">
                  <a:schemeClr val="bg1">
                    <a:alpha val="60000"/>
                  </a:schemeClr>
                </a:glow>
              </a:effectLst>
            </a:endParaRPr>
          </a:p>
        </p:txBody>
      </p:sp>
      <p:sp>
        <p:nvSpPr>
          <p:cNvPr id="3" name="TextBox 2">
            <a:extLst>
              <a:ext uri="{FF2B5EF4-FFF2-40B4-BE49-F238E27FC236}">
                <a16:creationId xmlns:a16="http://schemas.microsoft.com/office/drawing/2014/main" id="{61B009CE-C9A5-4C85-BE3E-A7218C45D48A}"/>
              </a:ext>
            </a:extLst>
          </p:cNvPr>
          <p:cNvSpPr txBox="1"/>
          <p:nvPr/>
        </p:nvSpPr>
        <p:spPr>
          <a:xfrm>
            <a:off x="3133817" y="2423604"/>
            <a:ext cx="1873189" cy="1358283"/>
          </a:xfrm>
          <a:prstGeom prst="rect">
            <a:avLst/>
          </a:prstGeom>
          <a:noFill/>
        </p:spPr>
        <p:txBody>
          <a:bodyPr wrap="square" rtlCol="0">
            <a:spAutoFit/>
          </a:bodyPr>
          <a:lstStyle/>
          <a:p>
            <a:endParaRPr lang="en-NZ" dirty="0"/>
          </a:p>
        </p:txBody>
      </p:sp>
      <p:sp>
        <p:nvSpPr>
          <p:cNvPr id="6" name="TextBox 5">
            <a:extLst>
              <a:ext uri="{FF2B5EF4-FFF2-40B4-BE49-F238E27FC236}">
                <a16:creationId xmlns:a16="http://schemas.microsoft.com/office/drawing/2014/main" id="{3B6A40D0-6EF5-427F-B386-402406467C6C}"/>
              </a:ext>
            </a:extLst>
          </p:cNvPr>
          <p:cNvSpPr txBox="1"/>
          <p:nvPr/>
        </p:nvSpPr>
        <p:spPr>
          <a:xfrm>
            <a:off x="3915053" y="1278384"/>
            <a:ext cx="1722268" cy="523220"/>
          </a:xfrm>
          <a:prstGeom prst="rect">
            <a:avLst/>
          </a:prstGeom>
          <a:noFill/>
        </p:spPr>
        <p:txBody>
          <a:bodyPr wrap="square" rtlCol="0">
            <a:spAutoFit/>
          </a:bodyPr>
          <a:lstStyle/>
          <a:p>
            <a:pPr algn="ctr"/>
            <a:r>
              <a:rPr lang="en-US" sz="2800" dirty="0">
                <a:effectLst>
                  <a:glow rad="101600">
                    <a:schemeClr val="bg1">
                      <a:alpha val="60000"/>
                    </a:schemeClr>
                  </a:glow>
                </a:effectLst>
              </a:rPr>
              <a:t>GC 443</a:t>
            </a:r>
            <a:endParaRPr lang="en-NZ" sz="2800" dirty="0"/>
          </a:p>
        </p:txBody>
      </p:sp>
      <p:sp>
        <p:nvSpPr>
          <p:cNvPr id="7" name="TextBox 6">
            <a:extLst>
              <a:ext uri="{FF2B5EF4-FFF2-40B4-BE49-F238E27FC236}">
                <a16:creationId xmlns:a16="http://schemas.microsoft.com/office/drawing/2014/main" id="{B206F22C-9C33-4157-A16F-0FED85E1B61B}"/>
              </a:ext>
            </a:extLst>
          </p:cNvPr>
          <p:cNvSpPr txBox="1"/>
          <p:nvPr/>
        </p:nvSpPr>
        <p:spPr>
          <a:xfrm>
            <a:off x="1566169" y="174193"/>
            <a:ext cx="9059663" cy="646331"/>
          </a:xfrm>
          <a:prstGeom prst="rect">
            <a:avLst/>
          </a:prstGeom>
          <a:noFill/>
        </p:spPr>
        <p:txBody>
          <a:bodyPr wrap="square" rtlCol="0">
            <a:spAutoFit/>
          </a:bodyPr>
          <a:lstStyle/>
          <a:p>
            <a:pPr algn="ctr"/>
            <a:r>
              <a:rPr lang="en-US" sz="3600" b="1" dirty="0">
                <a:effectLst>
                  <a:glow rad="101600">
                    <a:schemeClr val="bg1">
                      <a:alpha val="60000"/>
                    </a:schemeClr>
                  </a:glow>
                </a:effectLst>
              </a:rPr>
              <a:t>Union of Church and State created the Papacy</a:t>
            </a:r>
            <a:endParaRPr lang="en-NZ" sz="3600" b="1" dirty="0">
              <a:effectLst>
                <a:glow rad="101600">
                  <a:schemeClr val="bg1">
                    <a:alpha val="60000"/>
                  </a:schemeClr>
                </a:glow>
              </a:effectLst>
            </a:endParaRPr>
          </a:p>
        </p:txBody>
      </p:sp>
    </p:spTree>
    <p:extLst>
      <p:ext uri="{BB962C8B-B14F-4D97-AF65-F5344CB8AC3E}">
        <p14:creationId xmlns:p14="http://schemas.microsoft.com/office/powerpoint/2010/main" val="40308515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4" descr="0524061X2">
            <a:extLst>
              <a:ext uri="{FF2B5EF4-FFF2-40B4-BE49-F238E27FC236}">
                <a16:creationId xmlns:a16="http://schemas.microsoft.com/office/drawing/2014/main" id="{4C68FA59-891C-4C56-9DCD-099046955A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729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8998" name="Text Box 6">
            <a:extLst>
              <a:ext uri="{FF2B5EF4-FFF2-40B4-BE49-F238E27FC236}">
                <a16:creationId xmlns:a16="http://schemas.microsoft.com/office/drawing/2014/main" id="{02FD018B-A54D-4A5A-9DED-316DF89524FD}"/>
              </a:ext>
            </a:extLst>
          </p:cNvPr>
          <p:cNvSpPr txBox="1">
            <a:spLocks noChangeArrowheads="1"/>
          </p:cNvSpPr>
          <p:nvPr/>
        </p:nvSpPr>
        <p:spPr bwMode="auto">
          <a:xfrm>
            <a:off x="1349406" y="3264877"/>
            <a:ext cx="9040427" cy="1692771"/>
          </a:xfrm>
          <a:prstGeom prst="rect">
            <a:avLst/>
          </a:prstGeom>
          <a:noFill/>
          <a:ln>
            <a:noFill/>
          </a:ln>
          <a:effectLst/>
        </p:spPr>
        <p:txBody>
          <a:bodyPr wrap="square">
            <a:spAutoFit/>
          </a:bodyPr>
          <a:lstStyle/>
          <a:p>
            <a:pPr algn="ctr" eaLnBrk="1" hangingPunct="1">
              <a:spcBef>
                <a:spcPct val="20000"/>
              </a:spcBef>
              <a:defRPr/>
            </a:pPr>
            <a:r>
              <a:rPr lang="en-US" sz="2400" dirty="0">
                <a:latin typeface="Arial" charset="0"/>
              </a:rPr>
              <a:t> </a:t>
            </a:r>
            <a:r>
              <a:rPr lang="en-US" sz="3600" dirty="0" err="1">
                <a:effectLst>
                  <a:glow rad="101600">
                    <a:schemeClr val="bg1">
                      <a:alpha val="60000"/>
                    </a:schemeClr>
                  </a:glow>
                </a:effectLst>
              </a:rPr>
              <a:t>Vigilius</a:t>
            </a:r>
            <a:r>
              <a:rPr lang="en-US" sz="3600" dirty="0">
                <a:effectLst>
                  <a:glow rad="101600">
                    <a:schemeClr val="bg1">
                      <a:alpha val="60000"/>
                    </a:schemeClr>
                  </a:glow>
                </a:effectLst>
              </a:rPr>
              <a:t>... ascended the papal chair (538 A.D.) under the military protection of Belisarius.        </a:t>
            </a:r>
            <a:r>
              <a:rPr lang="en-US" sz="3200" i="1" u="sng" dirty="0">
                <a:effectLst>
                  <a:glow rad="101600">
                    <a:schemeClr val="bg1">
                      <a:alpha val="60000"/>
                    </a:schemeClr>
                  </a:glow>
                </a:effectLst>
              </a:rPr>
              <a:t>History of the Christian Church</a:t>
            </a:r>
            <a:r>
              <a:rPr lang="en-US" sz="3200" dirty="0">
                <a:effectLst>
                  <a:glow rad="101600">
                    <a:schemeClr val="bg1">
                      <a:alpha val="60000"/>
                    </a:schemeClr>
                  </a:glow>
                </a:effectLst>
              </a:rPr>
              <a:t>, Vol. 3, p. 327.</a:t>
            </a:r>
          </a:p>
        </p:txBody>
      </p:sp>
      <p:sp>
        <p:nvSpPr>
          <p:cNvPr id="469000" name="Text Box 8">
            <a:extLst>
              <a:ext uri="{FF2B5EF4-FFF2-40B4-BE49-F238E27FC236}">
                <a16:creationId xmlns:a16="http://schemas.microsoft.com/office/drawing/2014/main" id="{2BEE762B-EEDA-4AD4-8351-CAC20FF37BA0}"/>
              </a:ext>
            </a:extLst>
          </p:cNvPr>
          <p:cNvSpPr txBox="1">
            <a:spLocks noChangeArrowheads="1"/>
          </p:cNvSpPr>
          <p:nvPr/>
        </p:nvSpPr>
        <p:spPr bwMode="auto">
          <a:xfrm>
            <a:off x="2568606" y="498663"/>
            <a:ext cx="7534182" cy="1323439"/>
          </a:xfrm>
          <a:prstGeom prst="rect">
            <a:avLst/>
          </a:prstGeom>
          <a:noFill/>
          <a:ln>
            <a:noFill/>
          </a:ln>
          <a:effectLst>
            <a:glow rad="101600">
              <a:schemeClr val="bg1">
                <a:alpha val="60000"/>
              </a:schemeClr>
            </a:glow>
          </a:effectLst>
        </p:spPr>
        <p:txBody>
          <a:bodyPr wrap="square">
            <a:spAutoFit/>
          </a:bodyPr>
          <a:lstStyle/>
          <a:p>
            <a:pPr algn="ctr" eaLnBrk="1" hangingPunct="1">
              <a:defRPr/>
            </a:pPr>
            <a:r>
              <a:rPr lang="en-US" sz="4000" b="1" dirty="0">
                <a:effectLst>
                  <a:glow rad="101600">
                    <a:schemeClr val="bg1">
                      <a:alpha val="60000"/>
                    </a:schemeClr>
                  </a:glow>
                </a:effectLst>
              </a:rPr>
              <a:t>Church and State work together</a:t>
            </a:r>
          </a:p>
          <a:p>
            <a:pPr algn="ctr" eaLnBrk="1" hangingPunct="1">
              <a:defRPr/>
            </a:pPr>
            <a:r>
              <a:rPr lang="en-US" sz="4000" b="1" dirty="0">
                <a:effectLst>
                  <a:glow rad="101600">
                    <a:schemeClr val="bg1">
                      <a:alpha val="60000"/>
                    </a:schemeClr>
                  </a:glow>
                </a:effectLst>
              </a:rPr>
              <a:t> to achieve Papal Supremacy</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1" name="Picture 2">
            <a:extLst>
              <a:ext uri="{FF2B5EF4-FFF2-40B4-BE49-F238E27FC236}">
                <a16:creationId xmlns:a16="http://schemas.microsoft.com/office/drawing/2014/main" id="{5B4E4AE0-9B99-47C9-8647-32CA3F72ED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52" y="-271229"/>
            <a:ext cx="7387628" cy="719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0" name="Picture 4">
            <a:extLst>
              <a:ext uri="{FF2B5EF4-FFF2-40B4-BE49-F238E27FC236}">
                <a16:creationId xmlns:a16="http://schemas.microsoft.com/office/drawing/2014/main" id="{BB1E57F3-561F-4151-925F-7A17111B70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1155" y="-398963"/>
            <a:ext cx="7161291" cy="735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4E237E7-CAD7-4E4E-A8ED-7DEA096728AE}"/>
              </a:ext>
            </a:extLst>
          </p:cNvPr>
          <p:cNvSpPr txBox="1"/>
          <p:nvPr/>
        </p:nvSpPr>
        <p:spPr>
          <a:xfrm>
            <a:off x="1652256" y="4448849"/>
            <a:ext cx="3539905" cy="1015663"/>
          </a:xfrm>
          <a:prstGeom prst="rect">
            <a:avLst/>
          </a:prstGeom>
          <a:noFill/>
        </p:spPr>
        <p:txBody>
          <a:bodyPr wrap="square" rtlCol="0">
            <a:spAutoFit/>
          </a:bodyPr>
          <a:lstStyle/>
          <a:p>
            <a:pPr algn="ctr"/>
            <a:r>
              <a:rPr lang="en-US" sz="6000" b="1" dirty="0">
                <a:effectLst>
                  <a:glow rad="101600">
                    <a:schemeClr val="bg1">
                      <a:alpha val="60000"/>
                    </a:schemeClr>
                  </a:glow>
                  <a:outerShdw blurRad="50800" dist="38100" dir="5400000" algn="t" rotWithShape="0">
                    <a:prstClr val="black">
                      <a:alpha val="40000"/>
                    </a:prstClr>
                  </a:outerShdw>
                </a:effectLst>
              </a:rPr>
              <a:t>Church</a:t>
            </a:r>
            <a:endParaRPr lang="en-NZ" sz="6000" b="1" dirty="0">
              <a:effectLst>
                <a:glow rad="101600">
                  <a:schemeClr val="bg1">
                    <a:alpha val="60000"/>
                  </a:schemeClr>
                </a:glow>
                <a:outerShdw blurRad="50800" dist="38100" dir="5400000" algn="t" rotWithShape="0">
                  <a:prstClr val="black">
                    <a:alpha val="40000"/>
                  </a:prstClr>
                </a:outerShdw>
              </a:effectLst>
            </a:endParaRPr>
          </a:p>
        </p:txBody>
      </p:sp>
      <p:sp>
        <p:nvSpPr>
          <p:cNvPr id="3" name="TextBox 2">
            <a:extLst>
              <a:ext uri="{FF2B5EF4-FFF2-40B4-BE49-F238E27FC236}">
                <a16:creationId xmlns:a16="http://schemas.microsoft.com/office/drawing/2014/main" id="{CFF054D2-90D3-4FD4-9898-64F061DC6F7F}"/>
              </a:ext>
            </a:extLst>
          </p:cNvPr>
          <p:cNvSpPr txBox="1"/>
          <p:nvPr/>
        </p:nvSpPr>
        <p:spPr>
          <a:xfrm>
            <a:off x="8733545" y="4368951"/>
            <a:ext cx="2281473" cy="1015663"/>
          </a:xfrm>
          <a:prstGeom prst="rect">
            <a:avLst/>
          </a:prstGeom>
          <a:noFill/>
        </p:spPr>
        <p:txBody>
          <a:bodyPr wrap="square" rtlCol="0">
            <a:spAutoFit/>
          </a:bodyPr>
          <a:lstStyle/>
          <a:p>
            <a:r>
              <a:rPr lang="en-US" sz="6000" b="1" dirty="0">
                <a:effectLst>
                  <a:glow rad="101600">
                    <a:schemeClr val="bg1">
                      <a:alpha val="60000"/>
                    </a:schemeClr>
                  </a:glow>
                  <a:outerShdw blurRad="50800" dist="38100" dir="5400000" algn="t" rotWithShape="0">
                    <a:prstClr val="black">
                      <a:alpha val="40000"/>
                    </a:prstClr>
                  </a:outerShdw>
                </a:effectLst>
              </a:rPr>
              <a:t>State</a:t>
            </a:r>
            <a:endParaRPr lang="en-NZ" sz="6000" b="1" dirty="0">
              <a:effectLst>
                <a:glow rad="101600">
                  <a:schemeClr val="bg1">
                    <a:alpha val="60000"/>
                  </a:schemeClr>
                </a:glow>
                <a:outerShdw blurRad="50800" dist="38100" dir="5400000" algn="t" rotWithShape="0">
                  <a:prstClr val="black">
                    <a:alpha val="40000"/>
                  </a:prst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101">
            <a:extLst>
              <a:ext uri="{FF2B5EF4-FFF2-40B4-BE49-F238E27FC236}">
                <a16:creationId xmlns:a16="http://schemas.microsoft.com/office/drawing/2014/main" id="{C7028128-A576-4513-93A5-7335DD0D905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BBE7C9D3-60B4-43B4-AD51-2940A0B034A4}"/>
              </a:ext>
            </a:extLst>
          </p:cNvPr>
          <p:cNvSpPr txBox="1"/>
          <p:nvPr/>
        </p:nvSpPr>
        <p:spPr>
          <a:xfrm>
            <a:off x="4110361" y="834501"/>
            <a:ext cx="2166152" cy="923330"/>
          </a:xfrm>
          <a:prstGeom prst="rect">
            <a:avLst/>
          </a:prstGeom>
          <a:noFill/>
        </p:spPr>
        <p:txBody>
          <a:bodyPr wrap="square" rtlCol="0">
            <a:spAutoFit/>
          </a:bodyPr>
          <a:lstStyle/>
          <a:p>
            <a:pPr algn="ctr"/>
            <a:r>
              <a:rPr lang="en-US" sz="5400" b="1" dirty="0">
                <a:effectLst>
                  <a:glow rad="101600">
                    <a:schemeClr val="bg1">
                      <a:alpha val="60000"/>
                    </a:schemeClr>
                  </a:glow>
                </a:effectLst>
              </a:rPr>
              <a:t>Rome</a:t>
            </a:r>
            <a:endParaRPr lang="en-NZ" sz="5400" b="1" dirty="0">
              <a:effectLst>
                <a:glow rad="101600">
                  <a:schemeClr val="bg1">
                    <a:alpha val="60000"/>
                  </a:schemeClr>
                </a:glow>
              </a:effectLst>
            </a:endParaRPr>
          </a:p>
        </p:txBody>
      </p:sp>
      <p:sp>
        <p:nvSpPr>
          <p:cNvPr id="5" name="TextBox 4">
            <a:extLst>
              <a:ext uri="{FF2B5EF4-FFF2-40B4-BE49-F238E27FC236}">
                <a16:creationId xmlns:a16="http://schemas.microsoft.com/office/drawing/2014/main" id="{321EE2F5-9E7F-4B56-B1AF-A4E1FA9BEB26}"/>
              </a:ext>
            </a:extLst>
          </p:cNvPr>
          <p:cNvSpPr txBox="1"/>
          <p:nvPr/>
        </p:nvSpPr>
        <p:spPr>
          <a:xfrm>
            <a:off x="443884" y="4172505"/>
            <a:ext cx="9916358" cy="1938992"/>
          </a:xfrm>
          <a:prstGeom prst="rect">
            <a:avLst/>
          </a:prstGeom>
          <a:noFill/>
        </p:spPr>
        <p:txBody>
          <a:bodyPr wrap="square" rtlCol="0">
            <a:spAutoFit/>
          </a:bodyPr>
          <a:lstStyle/>
          <a:p>
            <a:pPr marL="742950" indent="-742950">
              <a:buAutoNum type="arabicPeriod"/>
            </a:pPr>
            <a:r>
              <a:rPr lang="en-US" sz="4000" dirty="0">
                <a:effectLst>
                  <a:glow rad="101600">
                    <a:schemeClr val="bg1">
                      <a:alpha val="60000"/>
                    </a:schemeClr>
                  </a:glow>
                </a:effectLst>
              </a:rPr>
              <a:t>Rome continues to the end of time</a:t>
            </a:r>
          </a:p>
          <a:p>
            <a:pPr marL="742950" indent="-742950">
              <a:buAutoNum type="arabicPeriod"/>
            </a:pPr>
            <a:r>
              <a:rPr lang="en-US" sz="4000" dirty="0">
                <a:effectLst>
                  <a:glow rad="101600">
                    <a:schemeClr val="bg1">
                      <a:alpha val="60000"/>
                    </a:schemeClr>
                  </a:glow>
                </a:effectLst>
              </a:rPr>
              <a:t>Rome metamorphoses into the Papacy</a:t>
            </a:r>
          </a:p>
          <a:p>
            <a:pPr marL="742950" indent="-742950">
              <a:buAutoNum type="arabicPeriod"/>
            </a:pPr>
            <a:r>
              <a:rPr lang="en-US" sz="4000" dirty="0">
                <a:effectLst>
                  <a:glow rad="101600">
                    <a:schemeClr val="bg1">
                      <a:alpha val="60000"/>
                    </a:schemeClr>
                  </a:glow>
                </a:effectLst>
              </a:rPr>
              <a:t>The Papacy is a Union of Church and State</a:t>
            </a:r>
            <a:endParaRPr lang="en-NZ" sz="4000" dirty="0">
              <a:effectLst>
                <a:glow rad="101600">
                  <a:schemeClr val="bg1">
                    <a:alpha val="60000"/>
                  </a:schemeClr>
                </a:glow>
              </a:effectLst>
            </a:endParaRPr>
          </a:p>
        </p:txBody>
      </p:sp>
    </p:spTree>
    <p:extLst>
      <p:ext uri="{BB962C8B-B14F-4D97-AF65-F5344CB8AC3E}">
        <p14:creationId xmlns:p14="http://schemas.microsoft.com/office/powerpoint/2010/main" val="2792409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B101">
            <a:extLst>
              <a:ext uri="{FF2B5EF4-FFF2-40B4-BE49-F238E27FC236}">
                <a16:creationId xmlns:a16="http://schemas.microsoft.com/office/drawing/2014/main" id="{EAE0198B-1222-4AFD-A5F8-FBE090DDBD4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4" name="Text Box 4">
            <a:extLst>
              <a:ext uri="{FF2B5EF4-FFF2-40B4-BE49-F238E27FC236}">
                <a16:creationId xmlns:a16="http://schemas.microsoft.com/office/drawing/2014/main" id="{1107023B-FF3E-4069-B29F-C123EACB79D8}"/>
              </a:ext>
            </a:extLst>
          </p:cNvPr>
          <p:cNvSpPr txBox="1">
            <a:spLocks noChangeArrowheads="1"/>
          </p:cNvSpPr>
          <p:nvPr/>
        </p:nvSpPr>
        <p:spPr bwMode="auto">
          <a:xfrm>
            <a:off x="1240325" y="5227623"/>
            <a:ext cx="9841116" cy="1200329"/>
          </a:xfrm>
          <a:prstGeom prst="rect">
            <a:avLst/>
          </a:prstGeom>
          <a:noFill/>
          <a:ln>
            <a:noFill/>
          </a:ln>
          <a:effectLst/>
          <a:extLst>
            <a:ext uri="{909E8E84-426E-40DD-AFC4-6F175D3DCCD1}">
              <a14:hiddenFill xmlns:a14="http://schemas.microsoft.com/office/drawing/2010/main">
                <a:solidFill>
                  <a:schemeClr val="tx1">
                    <a:alpha val="24001"/>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defRPr/>
            </a:pPr>
            <a:r>
              <a:rPr lang="en-US" sz="3600" dirty="0">
                <a:effectLst>
                  <a:glow rad="101600">
                    <a:schemeClr val="bg1">
                      <a:alpha val="60000"/>
                    </a:schemeClr>
                  </a:glow>
                  <a:outerShdw blurRad="38100" dist="38100" dir="2700000" algn="tl">
                    <a:srgbClr val="000000">
                      <a:alpha val="43137"/>
                    </a:srgbClr>
                  </a:outerShdw>
                </a:effectLst>
              </a:rPr>
              <a:t>…the empire has not perished,</a:t>
            </a:r>
          </a:p>
          <a:p>
            <a:pPr algn="ctr">
              <a:defRPr/>
            </a:pPr>
            <a:r>
              <a:rPr lang="en-US" sz="3600" b="1" dirty="0">
                <a:solidFill>
                  <a:srgbClr val="FFFF00"/>
                </a:solidFill>
                <a:effectLst>
                  <a:glow rad="101600">
                    <a:schemeClr val="bg1">
                      <a:alpha val="60000"/>
                    </a:schemeClr>
                  </a:glow>
                  <a:outerShdw blurRad="38100" dist="38100" dir="2700000" algn="tl">
                    <a:srgbClr val="000000">
                      <a:alpha val="43137"/>
                    </a:srgbClr>
                  </a:outerShdw>
                </a:effectLst>
              </a:rPr>
              <a:t>but has only undergone a transformation…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B101">
            <a:extLst>
              <a:ext uri="{FF2B5EF4-FFF2-40B4-BE49-F238E27FC236}">
                <a16:creationId xmlns:a16="http://schemas.microsoft.com/office/drawing/2014/main" id="{EAE0198B-1222-4AFD-A5F8-FBE090DDBD4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4" name="Text Box 4">
            <a:extLst>
              <a:ext uri="{FF2B5EF4-FFF2-40B4-BE49-F238E27FC236}">
                <a16:creationId xmlns:a16="http://schemas.microsoft.com/office/drawing/2014/main" id="{1107023B-FF3E-4069-B29F-C123EACB79D8}"/>
              </a:ext>
            </a:extLst>
          </p:cNvPr>
          <p:cNvSpPr txBox="1">
            <a:spLocks noChangeArrowheads="1"/>
          </p:cNvSpPr>
          <p:nvPr/>
        </p:nvSpPr>
        <p:spPr bwMode="auto">
          <a:xfrm>
            <a:off x="316637" y="5023437"/>
            <a:ext cx="11558726" cy="1569660"/>
          </a:xfrm>
          <a:prstGeom prst="rect">
            <a:avLst/>
          </a:prstGeom>
          <a:noFill/>
          <a:ln>
            <a:noFill/>
          </a:ln>
          <a:effectLst/>
          <a:extLst>
            <a:ext uri="{909E8E84-426E-40DD-AFC4-6F175D3DCCD1}">
              <a14:hiddenFill xmlns:a14="http://schemas.microsoft.com/office/drawing/2010/main">
                <a:solidFill>
                  <a:schemeClr val="tx1">
                    <a:alpha val="24001"/>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defRPr/>
            </a:pPr>
            <a:r>
              <a:rPr lang="en-US" sz="3200" dirty="0">
                <a:effectLst>
                  <a:glow rad="101600">
                    <a:schemeClr val="bg1">
                      <a:alpha val="60000"/>
                    </a:schemeClr>
                  </a:glow>
                  <a:outerShdw blurRad="50800" dist="38100" dir="5400000" algn="t" rotWithShape="0">
                    <a:prstClr val="black">
                      <a:alpha val="40000"/>
                    </a:prstClr>
                  </a:outerShdw>
                </a:effectLst>
              </a:rPr>
              <a:t>That is no mere “clever remark,” but the recognition of the true state of the matter historically, and the most appropriate and fruitful way of describing the character  of this Church. </a:t>
            </a:r>
          </a:p>
        </p:txBody>
      </p:sp>
    </p:spTree>
    <p:extLst>
      <p:ext uri="{BB962C8B-B14F-4D97-AF65-F5344CB8AC3E}">
        <p14:creationId xmlns:p14="http://schemas.microsoft.com/office/powerpoint/2010/main" val="22911751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B101">
            <a:extLst>
              <a:ext uri="{FF2B5EF4-FFF2-40B4-BE49-F238E27FC236}">
                <a16:creationId xmlns:a16="http://schemas.microsoft.com/office/drawing/2014/main" id="{EAE0198B-1222-4AFD-A5F8-FBE090DDBD4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4" name="Text Box 4">
            <a:extLst>
              <a:ext uri="{FF2B5EF4-FFF2-40B4-BE49-F238E27FC236}">
                <a16:creationId xmlns:a16="http://schemas.microsoft.com/office/drawing/2014/main" id="{1107023B-FF3E-4069-B29F-C123EACB79D8}"/>
              </a:ext>
            </a:extLst>
          </p:cNvPr>
          <p:cNvSpPr txBox="1">
            <a:spLocks noChangeArrowheads="1"/>
          </p:cNvSpPr>
          <p:nvPr/>
        </p:nvSpPr>
        <p:spPr bwMode="auto">
          <a:xfrm>
            <a:off x="0" y="4597308"/>
            <a:ext cx="12192000" cy="2062103"/>
          </a:xfrm>
          <a:prstGeom prst="rect">
            <a:avLst/>
          </a:prstGeom>
          <a:noFill/>
          <a:ln>
            <a:noFill/>
          </a:ln>
          <a:effectLst/>
          <a:extLst>
            <a:ext uri="{909E8E84-426E-40DD-AFC4-6F175D3DCCD1}">
              <a14:hiddenFill xmlns:a14="http://schemas.microsoft.com/office/drawing/2010/main">
                <a:solidFill>
                  <a:schemeClr val="tx1">
                    <a:alpha val="24001"/>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defRPr/>
            </a:pPr>
            <a:r>
              <a:rPr lang="en-US" sz="3200" dirty="0">
                <a:effectLst>
                  <a:glow rad="101600">
                    <a:schemeClr val="bg1">
                      <a:alpha val="60000"/>
                    </a:schemeClr>
                  </a:glow>
                  <a:outerShdw blurRad="50800" dist="38100" dir="5400000" algn="t" rotWithShape="0">
                    <a:prstClr val="black">
                      <a:alpha val="40000"/>
                    </a:prstClr>
                  </a:outerShdw>
                </a:effectLst>
              </a:rPr>
              <a:t>It still governs the nations… It is a political creation, and as imposing as </a:t>
            </a:r>
          </a:p>
          <a:p>
            <a:pPr algn="ctr">
              <a:defRPr/>
            </a:pPr>
            <a:r>
              <a:rPr lang="en-US" sz="3200" dirty="0">
                <a:effectLst>
                  <a:glow rad="101600">
                    <a:schemeClr val="bg1">
                      <a:alpha val="60000"/>
                    </a:schemeClr>
                  </a:glow>
                  <a:outerShdw blurRad="50800" dist="38100" dir="5400000" algn="t" rotWithShape="0">
                    <a:prstClr val="black">
                      <a:alpha val="40000"/>
                    </a:prstClr>
                  </a:outerShdw>
                </a:effectLst>
              </a:rPr>
              <a:t>a World-Empire, </a:t>
            </a:r>
            <a:r>
              <a:rPr lang="en-US" sz="3200" b="1" dirty="0">
                <a:solidFill>
                  <a:srgbClr val="FFFF00"/>
                </a:solidFill>
                <a:effectLst>
                  <a:glow rad="101600">
                    <a:schemeClr val="bg1">
                      <a:alpha val="60000"/>
                    </a:schemeClr>
                  </a:glow>
                  <a:outerShdw blurRad="50800" dist="38100" dir="5400000" algn="t" rotWithShape="0">
                    <a:prstClr val="black">
                      <a:alpha val="40000"/>
                    </a:prstClr>
                  </a:outerShdw>
                </a:effectLst>
              </a:rPr>
              <a:t>because it is the continuation of the Roman Empire. </a:t>
            </a:r>
            <a:r>
              <a:rPr lang="en-US" sz="3200" dirty="0">
                <a:effectLst>
                  <a:glow rad="101600">
                    <a:schemeClr val="bg1">
                      <a:alpha val="60000"/>
                    </a:schemeClr>
                  </a:glow>
                  <a:outerShdw blurRad="50800" dist="38100" dir="5400000" algn="t" rotWithShape="0">
                    <a:prstClr val="black">
                      <a:alpha val="40000"/>
                    </a:prstClr>
                  </a:outerShdw>
                </a:effectLst>
              </a:rPr>
              <a:t> The Pope, who calls himself “King” </a:t>
            </a:r>
          </a:p>
          <a:p>
            <a:pPr algn="ctr">
              <a:defRPr/>
            </a:pPr>
            <a:r>
              <a:rPr lang="en-US" sz="3200" dirty="0">
                <a:effectLst>
                  <a:glow rad="101600">
                    <a:schemeClr val="bg1">
                      <a:alpha val="60000"/>
                    </a:schemeClr>
                  </a:glow>
                  <a:outerShdw blurRad="50800" dist="38100" dir="5400000" algn="t" rotWithShape="0">
                    <a:prstClr val="black">
                      <a:alpha val="40000"/>
                    </a:prstClr>
                  </a:outerShdw>
                </a:effectLst>
              </a:rPr>
              <a:t>and “Pontifex Maximus,” is Caesar’s successor. </a:t>
            </a:r>
          </a:p>
        </p:txBody>
      </p:sp>
      <p:sp>
        <p:nvSpPr>
          <p:cNvPr id="2" name="TextBox 1">
            <a:extLst>
              <a:ext uri="{FF2B5EF4-FFF2-40B4-BE49-F238E27FC236}">
                <a16:creationId xmlns:a16="http://schemas.microsoft.com/office/drawing/2014/main" id="{4EFA72AD-48BC-4E8C-8E40-55CE686A6DF7}"/>
              </a:ext>
            </a:extLst>
          </p:cNvPr>
          <p:cNvSpPr txBox="1"/>
          <p:nvPr/>
        </p:nvSpPr>
        <p:spPr>
          <a:xfrm>
            <a:off x="7989903" y="198589"/>
            <a:ext cx="3983114" cy="2523768"/>
          </a:xfrm>
          <a:prstGeom prst="rect">
            <a:avLst/>
          </a:prstGeom>
          <a:noFill/>
        </p:spPr>
        <p:txBody>
          <a:bodyPr wrap="square" rtlCol="0">
            <a:spAutoFit/>
          </a:bodyPr>
          <a:lstStyle/>
          <a:p>
            <a:pPr algn="r"/>
            <a:r>
              <a:rPr lang="en-US" altLang="en-US" sz="2800" i="1" dirty="0">
                <a:effectLst>
                  <a:glow rad="101600">
                    <a:schemeClr val="bg1">
                      <a:alpha val="60000"/>
                    </a:schemeClr>
                  </a:glow>
                </a:effectLst>
              </a:rPr>
              <a:t>Adolf </a:t>
            </a:r>
            <a:r>
              <a:rPr lang="en-US" altLang="en-US" sz="2800" i="1" dirty="0" err="1">
                <a:effectLst>
                  <a:glow rad="101600">
                    <a:schemeClr val="bg1">
                      <a:alpha val="60000"/>
                    </a:schemeClr>
                  </a:glow>
                </a:effectLst>
              </a:rPr>
              <a:t>Harnack</a:t>
            </a:r>
            <a:r>
              <a:rPr lang="en-US" altLang="en-US" sz="2800" i="1" dirty="0">
                <a:effectLst>
                  <a:glow rad="101600">
                    <a:schemeClr val="bg1">
                      <a:alpha val="60000"/>
                    </a:schemeClr>
                  </a:glow>
                </a:effectLst>
              </a:rPr>
              <a:t>, </a:t>
            </a:r>
          </a:p>
          <a:p>
            <a:pPr algn="r"/>
            <a:r>
              <a:rPr lang="en-US" altLang="en-US" sz="2800" i="1" u="sng" dirty="0">
                <a:effectLst>
                  <a:glow rad="101600">
                    <a:schemeClr val="bg1">
                      <a:alpha val="60000"/>
                    </a:schemeClr>
                  </a:glow>
                </a:effectLst>
              </a:rPr>
              <a:t>What Is Christianity?</a:t>
            </a:r>
            <a:r>
              <a:rPr lang="en-US" altLang="en-US" sz="2800" i="1" dirty="0">
                <a:effectLst>
                  <a:glow rad="101600">
                    <a:schemeClr val="bg1">
                      <a:alpha val="60000"/>
                    </a:schemeClr>
                  </a:glow>
                </a:effectLst>
              </a:rPr>
              <a:t> </a:t>
            </a:r>
          </a:p>
          <a:p>
            <a:pPr algn="r"/>
            <a:r>
              <a:rPr lang="en-US" altLang="en-US" sz="2800" i="1" dirty="0">
                <a:effectLst>
                  <a:glow rad="101600">
                    <a:schemeClr val="bg1">
                      <a:alpha val="60000"/>
                    </a:schemeClr>
                  </a:glow>
                </a:effectLst>
              </a:rPr>
              <a:t>(2d ed., rev.; New York: </a:t>
            </a:r>
          </a:p>
          <a:p>
            <a:pPr algn="r"/>
            <a:r>
              <a:rPr lang="en-US" altLang="en-US" sz="2800" i="1" dirty="0">
                <a:effectLst>
                  <a:glow rad="101600">
                    <a:schemeClr val="bg1">
                      <a:alpha val="60000"/>
                    </a:schemeClr>
                  </a:glow>
                </a:effectLst>
              </a:rPr>
              <a:t>Putnam, 1901), </a:t>
            </a:r>
          </a:p>
          <a:p>
            <a:pPr algn="r"/>
            <a:r>
              <a:rPr lang="en-US" altLang="en-US" sz="2800" i="1" dirty="0">
                <a:effectLst>
                  <a:glow rad="101600">
                    <a:schemeClr val="bg1">
                      <a:alpha val="60000"/>
                    </a:schemeClr>
                  </a:glow>
                </a:effectLst>
              </a:rPr>
              <a:t>pp. 269, 270.</a:t>
            </a:r>
            <a:r>
              <a:rPr lang="en-US" altLang="en-US" sz="2800" dirty="0">
                <a:effectLst>
                  <a:glow rad="101600">
                    <a:schemeClr val="bg1">
                      <a:alpha val="60000"/>
                    </a:schemeClr>
                  </a:glow>
                </a:effectLst>
              </a:rPr>
              <a:t> </a:t>
            </a:r>
          </a:p>
          <a:p>
            <a:endParaRPr lang="en-NZ" dirty="0"/>
          </a:p>
        </p:txBody>
      </p:sp>
    </p:spTree>
    <p:extLst>
      <p:ext uri="{BB962C8B-B14F-4D97-AF65-F5344CB8AC3E}">
        <p14:creationId xmlns:p14="http://schemas.microsoft.com/office/powerpoint/2010/main" val="18161569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7180F2-98AB-4FC1-BDA6-E931765582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Tree>
    <p:extLst>
      <p:ext uri="{BB962C8B-B14F-4D97-AF65-F5344CB8AC3E}">
        <p14:creationId xmlns:p14="http://schemas.microsoft.com/office/powerpoint/2010/main" val="13901019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9" name="Picture 11" descr="Image17">
            <a:extLst>
              <a:ext uri="{FF2B5EF4-FFF2-40B4-BE49-F238E27FC236}">
                <a16:creationId xmlns:a16="http://schemas.microsoft.com/office/drawing/2014/main" id="{E4AB1B0E-F3EB-42E7-8249-6C0F740C111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208213" y="5029996"/>
            <a:ext cx="2592388"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7" name="Picture 13">
            <a:extLst>
              <a:ext uri="{FF2B5EF4-FFF2-40B4-BE49-F238E27FC236}">
                <a16:creationId xmlns:a16="http://schemas.microsoft.com/office/drawing/2014/main" id="{B0FA2CBF-F7EF-4445-9AC3-CE200A7B4E0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179637" y="3355182"/>
            <a:ext cx="2620963" cy="1674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2" descr="L039T">
            <a:extLst>
              <a:ext uri="{FF2B5EF4-FFF2-40B4-BE49-F238E27FC236}">
                <a16:creationId xmlns:a16="http://schemas.microsoft.com/office/drawing/2014/main" id="{9DF35958-4664-4480-8F7D-CDD5B5868CC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8731"/>
            <a:ext cx="2160588" cy="17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1" name="Picture 3" descr="L043T">
            <a:extLst>
              <a:ext uri="{FF2B5EF4-FFF2-40B4-BE49-F238E27FC236}">
                <a16:creationId xmlns:a16="http://schemas.microsoft.com/office/drawing/2014/main" id="{3B69FF29-979F-4250-95BD-93F4D5429BBD}"/>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525" y="1646239"/>
            <a:ext cx="2160588"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2" name="Picture 4" descr="L050T">
            <a:extLst>
              <a:ext uri="{FF2B5EF4-FFF2-40B4-BE49-F238E27FC236}">
                <a16:creationId xmlns:a16="http://schemas.microsoft.com/office/drawing/2014/main" id="{622E64E7-393C-4F92-89A2-9C21F270FDE8}"/>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525" y="3411539"/>
            <a:ext cx="2162175"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3" name="Picture 5" descr="L057T">
            <a:extLst>
              <a:ext uri="{FF2B5EF4-FFF2-40B4-BE49-F238E27FC236}">
                <a16:creationId xmlns:a16="http://schemas.microsoft.com/office/drawing/2014/main" id="{07D5C557-4F40-4E98-B10C-ACFF74F22229}"/>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5066509"/>
            <a:ext cx="2160588"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0" name="Text Box 14">
            <a:extLst>
              <a:ext uri="{FF2B5EF4-FFF2-40B4-BE49-F238E27FC236}">
                <a16:creationId xmlns:a16="http://schemas.microsoft.com/office/drawing/2014/main" id="{5D53F841-E7E9-4FD7-8EB3-174C022156DC}"/>
              </a:ext>
            </a:extLst>
          </p:cNvPr>
          <p:cNvSpPr txBox="1">
            <a:spLocks noChangeArrowheads="1"/>
          </p:cNvSpPr>
          <p:nvPr/>
        </p:nvSpPr>
        <p:spPr bwMode="auto">
          <a:xfrm>
            <a:off x="4545367" y="421592"/>
            <a:ext cx="725305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b="1" dirty="0">
                <a:latin typeface="Calibri" panose="020F0502020204030204" pitchFamily="34" charset="0"/>
              </a:rPr>
              <a:t>Repeat and Enlarge Daniel &amp; Revelation </a:t>
            </a:r>
          </a:p>
        </p:txBody>
      </p:sp>
      <p:sp>
        <p:nvSpPr>
          <p:cNvPr id="176143" name="Text Box 15">
            <a:extLst>
              <a:ext uri="{FF2B5EF4-FFF2-40B4-BE49-F238E27FC236}">
                <a16:creationId xmlns:a16="http://schemas.microsoft.com/office/drawing/2014/main" id="{98F90380-1C85-417A-B07A-E26197ECCC21}"/>
              </a:ext>
            </a:extLst>
          </p:cNvPr>
          <p:cNvSpPr txBox="1">
            <a:spLocks noChangeArrowheads="1"/>
          </p:cNvSpPr>
          <p:nvPr/>
        </p:nvSpPr>
        <p:spPr bwMode="auto">
          <a:xfrm>
            <a:off x="5216910" y="1328560"/>
            <a:ext cx="632406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dirty="0">
                <a:latin typeface="Calibri" panose="020F0502020204030204" pitchFamily="34" charset="0"/>
              </a:rPr>
              <a:t>As concerning the rest of the beasts, they had their dominion taken away: yet their lives were prolonged for a season and time.  </a:t>
            </a:r>
            <a:r>
              <a:rPr lang="en-US" altLang="en-US" sz="2000" dirty="0">
                <a:latin typeface="Calibri" panose="020F0502020204030204" pitchFamily="34" charset="0"/>
              </a:rPr>
              <a:t>Dan. 7:12.</a:t>
            </a:r>
          </a:p>
        </p:txBody>
      </p:sp>
      <p:pic>
        <p:nvPicPr>
          <p:cNvPr id="36876" name="Picture 12">
            <a:extLst>
              <a:ext uri="{FF2B5EF4-FFF2-40B4-BE49-F238E27FC236}">
                <a16:creationId xmlns:a16="http://schemas.microsoft.com/office/drawing/2014/main" id="{B5FB04E3-1351-42AB-8F11-38EC88E2A8E5}"/>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208213" y="1646239"/>
            <a:ext cx="2592387"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67482F0-1182-4BCD-B994-DAE5B44D1DB3}"/>
              </a:ext>
            </a:extLst>
          </p:cNvPr>
          <p:cNvSpPr txBox="1">
            <a:spLocks noChangeArrowheads="1"/>
          </p:cNvSpPr>
          <p:nvPr/>
        </p:nvSpPr>
        <p:spPr bwMode="auto">
          <a:xfrm>
            <a:off x="2155133" y="210433"/>
            <a:ext cx="2544763"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NZ" altLang="en-US" sz="2800" dirty="0">
                <a:latin typeface="Calibri" panose="020F0502020204030204" pitchFamily="34" charset="0"/>
              </a:rPr>
              <a:t>Daniel 8  </a:t>
            </a:r>
          </a:p>
          <a:p>
            <a:pPr algn="ctr" eaLnBrk="1" hangingPunct="1">
              <a:spcBef>
                <a:spcPct val="0"/>
              </a:spcBef>
              <a:buFontTx/>
              <a:buNone/>
            </a:pPr>
            <a:r>
              <a:rPr lang="en-NZ" altLang="en-US" sz="2400" dirty="0">
                <a:latin typeface="Calibri" panose="020F0502020204030204" pitchFamily="34" charset="0"/>
              </a:rPr>
              <a:t>Babylon            drops out</a:t>
            </a:r>
          </a:p>
        </p:txBody>
      </p:sp>
      <p:pic>
        <p:nvPicPr>
          <p:cNvPr id="13" name="Picture 2">
            <a:extLst>
              <a:ext uri="{FF2B5EF4-FFF2-40B4-BE49-F238E27FC236}">
                <a16:creationId xmlns:a16="http://schemas.microsoft.com/office/drawing/2014/main" id="{F17CD48D-1E84-493D-95AD-8ADE4E7E4FA2}"/>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821591" y="3355182"/>
            <a:ext cx="41271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0522013">
            <a:extLst>
              <a:ext uri="{FF2B5EF4-FFF2-40B4-BE49-F238E27FC236}">
                <a16:creationId xmlns:a16="http://schemas.microsoft.com/office/drawing/2014/main" id="{829D34FE-1F5F-4473-A3A4-77ADAD39B735}"/>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296940" y="3335184"/>
            <a:ext cx="388553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86E0DD48-C3BE-4D11-B439-5E73E8DD8459}"/>
              </a:ext>
            </a:extLst>
          </p:cNvPr>
          <p:cNvSpPr txBox="1"/>
          <p:nvPr/>
        </p:nvSpPr>
        <p:spPr>
          <a:xfrm>
            <a:off x="5821055" y="2620249"/>
            <a:ext cx="1455430" cy="461665"/>
          </a:xfrm>
          <a:prstGeom prst="rect">
            <a:avLst/>
          </a:prstGeom>
          <a:noFill/>
        </p:spPr>
        <p:txBody>
          <a:bodyPr wrap="square" rtlCol="0">
            <a:spAutoFit/>
          </a:bodyPr>
          <a:lstStyle/>
          <a:p>
            <a:pPr algn="ctr"/>
            <a:r>
              <a:rPr lang="en-US" sz="2400" dirty="0"/>
              <a:t>Rev. 13.</a:t>
            </a:r>
            <a:endParaRPr lang="en-NZ" sz="2400" dirty="0"/>
          </a:p>
        </p:txBody>
      </p:sp>
      <p:sp>
        <p:nvSpPr>
          <p:cNvPr id="4" name="TextBox 3">
            <a:extLst>
              <a:ext uri="{FF2B5EF4-FFF2-40B4-BE49-F238E27FC236}">
                <a16:creationId xmlns:a16="http://schemas.microsoft.com/office/drawing/2014/main" id="{F965FAB4-D384-4ADE-9D2A-9C647F3F0F31}"/>
              </a:ext>
            </a:extLst>
          </p:cNvPr>
          <p:cNvSpPr txBox="1"/>
          <p:nvPr/>
        </p:nvSpPr>
        <p:spPr>
          <a:xfrm>
            <a:off x="9401452" y="2620249"/>
            <a:ext cx="1455431" cy="461665"/>
          </a:xfrm>
          <a:prstGeom prst="rect">
            <a:avLst/>
          </a:prstGeom>
          <a:noFill/>
        </p:spPr>
        <p:txBody>
          <a:bodyPr wrap="square" rtlCol="0">
            <a:spAutoFit/>
          </a:bodyPr>
          <a:lstStyle/>
          <a:p>
            <a:pPr algn="ctr"/>
            <a:r>
              <a:rPr lang="en-US" sz="2400" dirty="0"/>
              <a:t>Rev. 17.</a:t>
            </a:r>
            <a:endParaRPr lang="en-NZ" sz="2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61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613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613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687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687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61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614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43" grpId="0"/>
      <p:bldP spid="2"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47201AA-1C88-45B1-99E1-69F46195022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126207"/>
            <a:ext cx="12192000" cy="711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4DC8BFA5-3168-49B2-A5A7-06069BB1ED9E}"/>
              </a:ext>
            </a:extLst>
          </p:cNvPr>
          <p:cNvSpPr txBox="1"/>
          <p:nvPr/>
        </p:nvSpPr>
        <p:spPr>
          <a:xfrm>
            <a:off x="5622526" y="239697"/>
            <a:ext cx="6388962" cy="2554545"/>
          </a:xfrm>
          <a:prstGeom prst="rect">
            <a:avLst/>
          </a:prstGeom>
          <a:noFill/>
          <a:effectLst>
            <a:innerShdw blurRad="63500" dist="50800" dir="18900000">
              <a:prstClr val="black">
                <a:alpha val="50000"/>
              </a:prstClr>
            </a:innerShdw>
          </a:effectLst>
        </p:spPr>
        <p:txBody>
          <a:bodyPr wrap="square" rtlCol="0">
            <a:spAutoFit/>
          </a:bodyPr>
          <a:lstStyle/>
          <a:p>
            <a:pPr algn="r"/>
            <a:r>
              <a:rPr lang="en-US" sz="3200" dirty="0">
                <a:effectLst>
                  <a:glow rad="101600">
                    <a:schemeClr val="bg1">
                      <a:alpha val="60000"/>
                    </a:schemeClr>
                  </a:glow>
                  <a:outerShdw blurRad="50800" dist="38100" dir="5400000" algn="t" rotWithShape="0">
                    <a:prstClr val="black">
                      <a:alpha val="40000"/>
                    </a:prstClr>
                  </a:outerShdw>
                </a:effectLst>
              </a:rPr>
              <a:t>…having seven heads and ten horns, </a:t>
            </a:r>
          </a:p>
          <a:p>
            <a:pPr algn="r"/>
            <a:r>
              <a:rPr lang="en-US" sz="3200" dirty="0">
                <a:effectLst>
                  <a:glow rad="101600">
                    <a:schemeClr val="bg1">
                      <a:alpha val="60000"/>
                    </a:schemeClr>
                  </a:glow>
                  <a:outerShdw blurRad="50800" dist="38100" dir="5400000" algn="t" rotWithShape="0">
                    <a:prstClr val="black">
                      <a:alpha val="40000"/>
                    </a:prstClr>
                  </a:outerShdw>
                </a:effectLst>
              </a:rPr>
              <a:t>and upon his horns ten crowns, </a:t>
            </a:r>
          </a:p>
          <a:p>
            <a:pPr algn="r"/>
            <a:r>
              <a:rPr lang="en-US" sz="3200" dirty="0">
                <a:effectLst>
                  <a:glow rad="101600">
                    <a:schemeClr val="bg1">
                      <a:alpha val="60000"/>
                    </a:schemeClr>
                  </a:glow>
                  <a:outerShdw blurRad="50800" dist="38100" dir="5400000" algn="t" rotWithShape="0">
                    <a:prstClr val="black">
                      <a:alpha val="40000"/>
                    </a:prstClr>
                  </a:outerShdw>
                </a:effectLst>
              </a:rPr>
              <a:t>and upon his heads the </a:t>
            </a:r>
          </a:p>
          <a:p>
            <a:pPr algn="r"/>
            <a:r>
              <a:rPr lang="en-US" sz="3200" dirty="0">
                <a:effectLst>
                  <a:glow rad="101600">
                    <a:schemeClr val="bg1">
                      <a:alpha val="60000"/>
                    </a:schemeClr>
                  </a:glow>
                  <a:outerShdw blurRad="50800" dist="38100" dir="5400000" algn="t" rotWithShape="0">
                    <a:prstClr val="black">
                      <a:alpha val="40000"/>
                    </a:prstClr>
                  </a:outerShdw>
                </a:effectLst>
              </a:rPr>
              <a:t>name of blasphemy.  </a:t>
            </a:r>
          </a:p>
          <a:p>
            <a:pPr algn="r"/>
            <a:r>
              <a:rPr lang="en-US" sz="2800" dirty="0">
                <a:effectLst>
                  <a:glow rad="101600">
                    <a:schemeClr val="bg1">
                      <a:alpha val="60000"/>
                    </a:schemeClr>
                  </a:glow>
                  <a:outerShdw blurRad="50800" dist="38100" dir="5400000" algn="t" rotWithShape="0">
                    <a:prstClr val="black">
                      <a:alpha val="40000"/>
                    </a:prstClr>
                  </a:outerShdw>
                </a:effectLst>
              </a:rPr>
              <a:t>Rev. 13:1.</a:t>
            </a:r>
            <a:endParaRPr lang="en-NZ" sz="2800" dirty="0">
              <a:effectLst>
                <a:glow rad="101600">
                  <a:schemeClr val="bg1">
                    <a:alpha val="60000"/>
                  </a:schemeClr>
                </a:glow>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4327696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Copy of L066">
            <a:extLst>
              <a:ext uri="{FF2B5EF4-FFF2-40B4-BE49-F238E27FC236}">
                <a16:creationId xmlns:a16="http://schemas.microsoft.com/office/drawing/2014/main" id="{5C77ACBB-75F6-40DC-92D9-F835F51E29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5911851" cy="3519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4">
            <a:extLst>
              <a:ext uri="{FF2B5EF4-FFF2-40B4-BE49-F238E27FC236}">
                <a16:creationId xmlns:a16="http://schemas.microsoft.com/office/drawing/2014/main" id="{3EA60B3F-DF29-4B73-B500-02EFD4493D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1851" y="2859377"/>
            <a:ext cx="6280149" cy="4105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A4A2857-1B6A-497E-99EC-C22B4030DD3B}"/>
              </a:ext>
            </a:extLst>
          </p:cNvPr>
          <p:cNvSpPr txBox="1">
            <a:spLocks noChangeArrowheads="1"/>
          </p:cNvSpPr>
          <p:nvPr/>
        </p:nvSpPr>
        <p:spPr bwMode="auto">
          <a:xfrm>
            <a:off x="5937252" y="827234"/>
            <a:ext cx="6280149"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NZ" altLang="en-US" sz="3600" dirty="0">
                <a:latin typeface="Calibri" panose="020F0502020204030204" pitchFamily="34" charset="0"/>
                <a:cs typeface="Calibri" panose="020F0502020204030204" pitchFamily="34" charset="0"/>
              </a:rPr>
              <a:t>Crowns on the horns</a:t>
            </a:r>
          </a:p>
          <a:p>
            <a:pPr algn="ctr">
              <a:spcBef>
                <a:spcPct val="0"/>
              </a:spcBef>
              <a:buFontTx/>
              <a:buNone/>
            </a:pPr>
            <a:r>
              <a:rPr lang="en-NZ" altLang="en-US" sz="3600" dirty="0">
                <a:latin typeface="Calibri" panose="020F0502020204030204" pitchFamily="34" charset="0"/>
                <a:cs typeface="Calibri" panose="020F0502020204030204" pitchFamily="34" charset="0"/>
              </a:rPr>
              <a:t>Seven heads</a:t>
            </a:r>
          </a:p>
          <a:p>
            <a:pPr algn="ctr">
              <a:spcBef>
                <a:spcPct val="0"/>
              </a:spcBef>
              <a:buFontTx/>
              <a:buNone/>
            </a:pPr>
            <a:r>
              <a:rPr lang="en-NZ" altLang="en-US" sz="3600" dirty="0">
                <a:latin typeface="Calibri" panose="020F0502020204030204" pitchFamily="34" charset="0"/>
                <a:cs typeface="Calibri" panose="020F0502020204030204" pitchFamily="34" charset="0"/>
              </a:rPr>
              <a:t>Names of Blasphemy </a:t>
            </a:r>
          </a:p>
        </p:txBody>
      </p:sp>
      <p:sp>
        <p:nvSpPr>
          <p:cNvPr id="9221" name="TextBox 2">
            <a:extLst>
              <a:ext uri="{FF2B5EF4-FFF2-40B4-BE49-F238E27FC236}">
                <a16:creationId xmlns:a16="http://schemas.microsoft.com/office/drawing/2014/main" id="{B5916CAF-78AF-447A-BB9F-D000CB5CF407}"/>
              </a:ext>
            </a:extLst>
          </p:cNvPr>
          <p:cNvSpPr txBox="1">
            <a:spLocks noChangeArrowheads="1"/>
          </p:cNvSpPr>
          <p:nvPr/>
        </p:nvSpPr>
        <p:spPr bwMode="auto">
          <a:xfrm>
            <a:off x="517125" y="3853218"/>
            <a:ext cx="46482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NZ" altLang="en-US" sz="3600" dirty="0">
                <a:latin typeface="Calibri" panose="020F0502020204030204" pitchFamily="34" charset="0"/>
                <a:cs typeface="Calibri" panose="020F0502020204030204" pitchFamily="34" charset="0"/>
              </a:rPr>
              <a:t>Lion</a:t>
            </a:r>
          </a:p>
          <a:p>
            <a:pPr>
              <a:spcBef>
                <a:spcPct val="0"/>
              </a:spcBef>
              <a:buFontTx/>
              <a:buNone/>
            </a:pPr>
            <a:r>
              <a:rPr lang="en-NZ" altLang="en-US" sz="3600" dirty="0">
                <a:latin typeface="Calibri" panose="020F0502020204030204" pitchFamily="34" charset="0"/>
                <a:cs typeface="Calibri" panose="020F0502020204030204" pitchFamily="34" charset="0"/>
              </a:rPr>
              <a:t>Leopard</a:t>
            </a:r>
          </a:p>
          <a:p>
            <a:pPr>
              <a:spcBef>
                <a:spcPct val="0"/>
              </a:spcBef>
              <a:buFontTx/>
              <a:buNone/>
            </a:pPr>
            <a:r>
              <a:rPr lang="en-NZ" altLang="en-US" sz="3600" dirty="0">
                <a:latin typeface="Calibri" panose="020F0502020204030204" pitchFamily="34" charset="0"/>
                <a:cs typeface="Calibri" panose="020F0502020204030204" pitchFamily="34" charset="0"/>
              </a:rPr>
              <a:t>Bear</a:t>
            </a:r>
          </a:p>
          <a:p>
            <a:pPr>
              <a:spcBef>
                <a:spcPct val="0"/>
              </a:spcBef>
              <a:buFontTx/>
              <a:buNone/>
            </a:pPr>
            <a:r>
              <a:rPr lang="en-NZ" altLang="en-US" sz="3600" dirty="0">
                <a:latin typeface="Calibri" panose="020F0502020204030204" pitchFamily="34" charset="0"/>
                <a:cs typeface="Calibri" panose="020F0502020204030204" pitchFamily="34" charset="0"/>
              </a:rPr>
              <a:t>Beast with 10 horns</a:t>
            </a:r>
          </a:p>
        </p:txBody>
      </p:sp>
      <p:sp>
        <p:nvSpPr>
          <p:cNvPr id="9222" name="TextBox 3">
            <a:extLst>
              <a:ext uri="{FF2B5EF4-FFF2-40B4-BE49-F238E27FC236}">
                <a16:creationId xmlns:a16="http://schemas.microsoft.com/office/drawing/2014/main" id="{4CFF3F32-14F9-46B5-9D76-ABC80CDCDF59}"/>
              </a:ext>
            </a:extLst>
          </p:cNvPr>
          <p:cNvSpPr txBox="1">
            <a:spLocks noChangeArrowheads="1"/>
          </p:cNvSpPr>
          <p:nvPr/>
        </p:nvSpPr>
        <p:spPr bwMode="auto">
          <a:xfrm>
            <a:off x="5937252" y="119348"/>
            <a:ext cx="625474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NZ" altLang="en-US" sz="4000" b="1" dirty="0">
                <a:latin typeface="Calibri" panose="020F0502020204030204" pitchFamily="34" charset="0"/>
                <a:cs typeface="Calibri" panose="020F0502020204030204" pitchFamily="34" charset="0"/>
              </a:rPr>
              <a:t>Repeat and Enlarge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47201AA-1C88-45B1-99E1-69F46195022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126207"/>
            <a:ext cx="12192000" cy="711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4DC8BFA5-3168-49B2-A5A7-06069BB1ED9E}"/>
              </a:ext>
            </a:extLst>
          </p:cNvPr>
          <p:cNvSpPr txBox="1"/>
          <p:nvPr/>
        </p:nvSpPr>
        <p:spPr>
          <a:xfrm>
            <a:off x="5803038" y="310718"/>
            <a:ext cx="5933242" cy="3785652"/>
          </a:xfrm>
          <a:prstGeom prst="rect">
            <a:avLst/>
          </a:prstGeom>
          <a:noFill/>
          <a:effectLst>
            <a:innerShdw blurRad="63500" dist="50800" dir="18900000">
              <a:prstClr val="black">
                <a:alpha val="50000"/>
              </a:prstClr>
            </a:innerShdw>
          </a:effectLst>
        </p:spPr>
        <p:txBody>
          <a:bodyPr wrap="square" rtlCol="0">
            <a:spAutoFit/>
          </a:bodyPr>
          <a:lstStyle/>
          <a:p>
            <a:pPr algn="r">
              <a:spcBef>
                <a:spcPts val="0"/>
              </a:spcBef>
              <a:buNone/>
            </a:pPr>
            <a:r>
              <a:rPr lang="en-US" sz="4000" dirty="0">
                <a:effectLst>
                  <a:glow rad="101600">
                    <a:schemeClr val="bg1">
                      <a:alpha val="60000"/>
                    </a:schemeClr>
                  </a:glow>
                  <a:outerShdw blurRad="50800" dist="38100" dir="5400000" algn="t" rotWithShape="0">
                    <a:prstClr val="black">
                      <a:alpha val="40000"/>
                    </a:prstClr>
                  </a:outerShdw>
                </a:effectLst>
              </a:rPr>
              <a:t>…and </a:t>
            </a:r>
            <a:r>
              <a:rPr lang="en-US" sz="4000" b="1" dirty="0">
                <a:solidFill>
                  <a:srgbClr val="FFFF00"/>
                </a:solidFill>
                <a:effectLst>
                  <a:glow rad="101600">
                    <a:schemeClr val="bg1">
                      <a:alpha val="60000"/>
                    </a:schemeClr>
                  </a:glow>
                  <a:outerShdw blurRad="50800" dist="38100" dir="5400000" algn="t" rotWithShape="0">
                    <a:prstClr val="black">
                      <a:alpha val="40000"/>
                    </a:prstClr>
                  </a:outerShdw>
                </a:effectLst>
              </a:rPr>
              <a:t>the dragon </a:t>
            </a:r>
            <a:r>
              <a:rPr lang="en-US" sz="4000" dirty="0">
                <a:effectLst>
                  <a:glow rad="101600">
                    <a:schemeClr val="bg1">
                      <a:alpha val="60000"/>
                    </a:schemeClr>
                  </a:glow>
                  <a:outerShdw blurRad="50800" dist="38100" dir="5400000" algn="t" rotWithShape="0">
                    <a:prstClr val="black">
                      <a:alpha val="40000"/>
                    </a:prstClr>
                  </a:outerShdw>
                </a:effectLst>
              </a:rPr>
              <a:t>gave him </a:t>
            </a:r>
          </a:p>
          <a:p>
            <a:pPr algn="r">
              <a:spcBef>
                <a:spcPts val="0"/>
              </a:spcBef>
              <a:buNone/>
            </a:pPr>
            <a:r>
              <a:rPr lang="en-US" sz="4000" dirty="0">
                <a:effectLst>
                  <a:glow rad="101600">
                    <a:schemeClr val="bg1">
                      <a:alpha val="60000"/>
                    </a:schemeClr>
                  </a:glow>
                  <a:outerShdw blurRad="50800" dist="38100" dir="5400000" algn="t" rotWithShape="0">
                    <a:prstClr val="black">
                      <a:alpha val="40000"/>
                    </a:prstClr>
                  </a:outerShdw>
                </a:effectLst>
              </a:rPr>
              <a:t>his power, </a:t>
            </a:r>
          </a:p>
          <a:p>
            <a:pPr algn="r">
              <a:spcBef>
                <a:spcPts val="0"/>
              </a:spcBef>
              <a:buNone/>
            </a:pPr>
            <a:r>
              <a:rPr lang="en-US" sz="4000" dirty="0">
                <a:effectLst>
                  <a:glow rad="101600">
                    <a:schemeClr val="bg1">
                      <a:alpha val="60000"/>
                    </a:schemeClr>
                  </a:glow>
                  <a:outerShdw blurRad="50800" dist="38100" dir="5400000" algn="t" rotWithShape="0">
                    <a:prstClr val="black">
                      <a:alpha val="40000"/>
                    </a:prstClr>
                  </a:outerShdw>
                </a:effectLst>
              </a:rPr>
              <a:t>and his seat, </a:t>
            </a:r>
          </a:p>
          <a:p>
            <a:pPr algn="r">
              <a:spcBef>
                <a:spcPts val="0"/>
              </a:spcBef>
              <a:buNone/>
            </a:pPr>
            <a:r>
              <a:rPr lang="en-US" sz="4000" dirty="0">
                <a:effectLst>
                  <a:glow rad="101600">
                    <a:schemeClr val="bg1">
                      <a:alpha val="60000"/>
                    </a:schemeClr>
                  </a:glow>
                  <a:outerShdw blurRad="50800" dist="38100" dir="5400000" algn="t" rotWithShape="0">
                    <a:prstClr val="black">
                      <a:alpha val="40000"/>
                    </a:prstClr>
                  </a:outerShdw>
                </a:effectLst>
              </a:rPr>
              <a:t>and great authority. </a:t>
            </a:r>
          </a:p>
          <a:p>
            <a:pPr algn="r">
              <a:spcBef>
                <a:spcPts val="0"/>
              </a:spcBef>
              <a:buNone/>
            </a:pPr>
            <a:r>
              <a:rPr lang="en-US" altLang="en-US" sz="3600" dirty="0">
                <a:effectLst>
                  <a:glow rad="101600">
                    <a:schemeClr val="bg1">
                      <a:alpha val="60000"/>
                    </a:schemeClr>
                  </a:glow>
                  <a:outerShdw blurRad="50800" dist="38100" dir="5400000" algn="t" rotWithShape="0">
                    <a:prstClr val="black">
                      <a:alpha val="40000"/>
                    </a:prstClr>
                  </a:outerShdw>
                </a:effectLst>
              </a:rPr>
              <a:t>Rev. 13:2.</a:t>
            </a:r>
          </a:p>
          <a:p>
            <a:pPr algn="r"/>
            <a:r>
              <a:rPr lang="en-US" sz="4000" dirty="0">
                <a:effectLst>
                  <a:glow rad="101600">
                    <a:schemeClr val="bg1">
                      <a:alpha val="60000"/>
                    </a:schemeClr>
                  </a:glow>
                  <a:outerShdw blurRad="50800" dist="38100" dir="5400000" algn="t" rotWithShape="0">
                    <a:prstClr val="black">
                      <a:alpha val="40000"/>
                    </a:prstClr>
                  </a:outerShdw>
                </a:effectLst>
              </a:rPr>
              <a:t>.</a:t>
            </a:r>
            <a:endParaRPr lang="en-NZ" sz="4000" dirty="0">
              <a:effectLst>
                <a:glow rad="101600">
                  <a:schemeClr val="bg1">
                    <a:alpha val="60000"/>
                  </a:schemeClr>
                </a:glow>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40007478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0" descr="Picture358">
            <a:extLst>
              <a:ext uri="{FF2B5EF4-FFF2-40B4-BE49-F238E27FC236}">
                <a16:creationId xmlns:a16="http://schemas.microsoft.com/office/drawing/2014/main" id="{8C718C18-F825-4CED-9533-554980BEF790}"/>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0" y="-28188"/>
            <a:ext cx="12192000" cy="6886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8011" name="Text Box 11">
            <a:extLst>
              <a:ext uri="{FF2B5EF4-FFF2-40B4-BE49-F238E27FC236}">
                <a16:creationId xmlns:a16="http://schemas.microsoft.com/office/drawing/2014/main" id="{DFCAABE1-C0B4-4F8A-85E6-CF136BAF205B}"/>
              </a:ext>
            </a:extLst>
          </p:cNvPr>
          <p:cNvSpPr txBox="1">
            <a:spLocks noChangeArrowheads="1"/>
          </p:cNvSpPr>
          <p:nvPr/>
        </p:nvSpPr>
        <p:spPr bwMode="auto">
          <a:xfrm>
            <a:off x="5903651" y="122807"/>
            <a:ext cx="5992427" cy="1569660"/>
          </a:xfrm>
          <a:prstGeom prst="rect">
            <a:avLst/>
          </a:prstGeom>
          <a:noFill/>
          <a:ln>
            <a:noFill/>
          </a:ln>
          <a:effectLst/>
          <a:extLst>
            <a:ext uri="{909E8E84-426E-40DD-AFC4-6F175D3DCCD1}">
              <a14:hiddenFill xmlns:a14="http://schemas.microsoft.com/office/drawing/2010/main">
                <a:solidFill>
                  <a:schemeClr val="tx1">
                    <a:alpha val="61176"/>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50000"/>
              </a:spcBef>
              <a:buFontTx/>
              <a:buNone/>
              <a:defRPr/>
            </a:pPr>
            <a:r>
              <a:rPr lang="en-US" altLang="en-US" b="1" dirty="0">
                <a:solidFill>
                  <a:srgbClr val="FFFF00"/>
                </a:solidFill>
                <a:effectLst>
                  <a:glow rad="101600">
                    <a:schemeClr val="bg1">
                      <a:alpha val="60000"/>
                    </a:schemeClr>
                  </a:glow>
                  <a:outerShdw blurRad="50800" dist="38100" dir="5400000" algn="t" rotWithShape="0">
                    <a:prstClr val="black">
                      <a:alpha val="40000"/>
                    </a:prstClr>
                  </a:outerShdw>
                </a:effectLst>
                <a:latin typeface="Calibri" panose="020F0502020204030204" pitchFamily="34" charset="0"/>
                <a:cs typeface="Calibri" panose="020F0502020204030204" pitchFamily="34" charset="0"/>
              </a:rPr>
              <a:t>And the great dragon is Satan, </a:t>
            </a:r>
            <a:r>
              <a:rPr lang="en-US" altLang="en-US" dirty="0">
                <a:effectLst>
                  <a:glow rad="101600">
                    <a:schemeClr val="bg1">
                      <a:alpha val="60000"/>
                    </a:schemeClr>
                  </a:glow>
                  <a:outerShdw blurRad="50800" dist="38100" dir="5400000" algn="t" rotWithShape="0">
                    <a:prstClr val="black">
                      <a:alpha val="40000"/>
                    </a:prstClr>
                  </a:outerShdw>
                </a:effectLst>
                <a:latin typeface="Calibri" panose="020F0502020204030204" pitchFamily="34" charset="0"/>
                <a:cs typeface="Calibri" panose="020F0502020204030204" pitchFamily="34" charset="0"/>
              </a:rPr>
              <a:t>that ancient serpent, also called the devil…</a:t>
            </a:r>
            <a:r>
              <a:rPr lang="en-US" altLang="en-US" b="1" dirty="0">
                <a:effectLst>
                  <a:glow rad="101600">
                    <a:schemeClr val="bg1">
                      <a:alpha val="60000"/>
                    </a:schemeClr>
                  </a:glow>
                  <a:outerShdw blurRad="50800" dist="38100" dir="5400000" algn="t" rotWithShape="0">
                    <a:prstClr val="black">
                      <a:alpha val="40000"/>
                    </a:prstClr>
                  </a:outerShdw>
                </a:effectLst>
                <a:latin typeface="Calibri" panose="020F0502020204030204" pitchFamily="34" charset="0"/>
                <a:cs typeface="Calibri" panose="020F0502020204030204" pitchFamily="34" charset="0"/>
              </a:rPr>
              <a:t>  </a:t>
            </a:r>
            <a:r>
              <a:rPr lang="en-US" altLang="en-US" sz="2800" dirty="0">
                <a:effectLst>
                  <a:glow rad="101600">
                    <a:schemeClr val="bg1">
                      <a:alpha val="60000"/>
                    </a:schemeClr>
                  </a:glow>
                  <a:outerShdw blurRad="50800" dist="38100" dir="5400000" algn="t" rotWithShape="0">
                    <a:prstClr val="black">
                      <a:alpha val="40000"/>
                    </a:prstClr>
                  </a:outerShdw>
                </a:effectLst>
                <a:latin typeface="Calibri" panose="020F0502020204030204" pitchFamily="34" charset="0"/>
                <a:cs typeface="Calibri" panose="020F0502020204030204" pitchFamily="34" charset="0"/>
              </a:rPr>
              <a:t>Rev. 12:9.</a:t>
            </a:r>
          </a:p>
        </p:txBody>
      </p:sp>
      <p:sp>
        <p:nvSpPr>
          <p:cNvPr id="3" name="TextBox 2">
            <a:extLst>
              <a:ext uri="{FF2B5EF4-FFF2-40B4-BE49-F238E27FC236}">
                <a16:creationId xmlns:a16="http://schemas.microsoft.com/office/drawing/2014/main" id="{C646CAE6-8BDB-4317-8931-7325C436AF86}"/>
              </a:ext>
            </a:extLst>
          </p:cNvPr>
          <p:cNvSpPr txBox="1"/>
          <p:nvPr/>
        </p:nvSpPr>
        <p:spPr>
          <a:xfrm>
            <a:off x="1331652" y="4412943"/>
            <a:ext cx="3008629" cy="1323439"/>
          </a:xfrm>
          <a:prstGeom prst="rect">
            <a:avLst/>
          </a:prstGeom>
          <a:noFill/>
        </p:spPr>
        <p:txBody>
          <a:bodyPr>
            <a:spAutoFit/>
          </a:bodyPr>
          <a:lstStyle/>
          <a:p>
            <a:pPr algn="ctr">
              <a:defRPr/>
            </a:pPr>
            <a:r>
              <a:rPr lang="en-NZ" sz="4000" b="1" dirty="0">
                <a:effectLst>
                  <a:glow rad="101600">
                    <a:schemeClr val="bg1">
                      <a:alpha val="60000"/>
                    </a:schemeClr>
                  </a:glow>
                </a:effectLst>
                <a:latin typeface="Calibri" panose="020F0502020204030204" pitchFamily="34" charset="0"/>
                <a:cs typeface="Calibri" panose="020F0502020204030204" pitchFamily="34" charset="0"/>
              </a:rPr>
              <a:t>Who is the Dragon?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80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0" descr="Picture358">
            <a:extLst>
              <a:ext uri="{FF2B5EF4-FFF2-40B4-BE49-F238E27FC236}">
                <a16:creationId xmlns:a16="http://schemas.microsoft.com/office/drawing/2014/main" id="{B9950792-7496-450C-84FE-2F267CCF131F}"/>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513033" y="1491590"/>
            <a:ext cx="6249880" cy="373888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5060" name="Text Box 13">
            <a:extLst>
              <a:ext uri="{FF2B5EF4-FFF2-40B4-BE49-F238E27FC236}">
                <a16:creationId xmlns:a16="http://schemas.microsoft.com/office/drawing/2014/main" id="{92C31450-1BE9-4E4A-B234-828E776C22D7}"/>
              </a:ext>
            </a:extLst>
          </p:cNvPr>
          <p:cNvSpPr txBox="1">
            <a:spLocks noChangeArrowheads="1"/>
          </p:cNvSpPr>
          <p:nvPr/>
        </p:nvSpPr>
        <p:spPr bwMode="auto">
          <a:xfrm>
            <a:off x="1710431" y="177553"/>
            <a:ext cx="8771138" cy="1200329"/>
          </a:xfrm>
          <a:prstGeom prst="rect">
            <a:avLst/>
          </a:prstGeom>
          <a:noFill/>
          <a:ln>
            <a:noFill/>
          </a:ln>
          <a:effectLst/>
          <a:extLst>
            <a:ext uri="{909E8E84-426E-40DD-AFC4-6F175D3DCCD1}">
              <a14:hiddenFill xmlns:a14="http://schemas.microsoft.com/office/drawing/2010/main">
                <a:solidFill>
                  <a:schemeClr val="tx1">
                    <a:alpha val="61176"/>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ts val="0"/>
              </a:spcBef>
              <a:buNone/>
            </a:pPr>
            <a:r>
              <a:rPr lang="en-US" sz="3600" dirty="0">
                <a:latin typeface="+mn-lt"/>
              </a:rPr>
              <a:t>…and the dragon gave him </a:t>
            </a:r>
            <a:r>
              <a:rPr lang="en-US" sz="3600" b="1" dirty="0">
                <a:solidFill>
                  <a:srgbClr val="FFFF00"/>
                </a:solidFill>
                <a:latin typeface="+mn-lt"/>
              </a:rPr>
              <a:t>his power, </a:t>
            </a:r>
          </a:p>
          <a:p>
            <a:pPr algn="ctr">
              <a:spcBef>
                <a:spcPts val="0"/>
              </a:spcBef>
              <a:buNone/>
            </a:pPr>
            <a:r>
              <a:rPr lang="en-US" sz="3600" dirty="0">
                <a:latin typeface="+mn-lt"/>
              </a:rPr>
              <a:t>and his seat, and great authority. </a:t>
            </a:r>
            <a:r>
              <a:rPr lang="en-US" altLang="en-US" dirty="0">
                <a:latin typeface="+mn-lt"/>
              </a:rPr>
              <a:t>Rev. 13:2.</a:t>
            </a:r>
          </a:p>
        </p:txBody>
      </p:sp>
      <p:sp>
        <p:nvSpPr>
          <p:cNvPr id="128014" name="Text Box 14">
            <a:extLst>
              <a:ext uri="{FF2B5EF4-FFF2-40B4-BE49-F238E27FC236}">
                <a16:creationId xmlns:a16="http://schemas.microsoft.com/office/drawing/2014/main" id="{F55B1251-2D7A-410F-80EF-6350BBA22330}"/>
              </a:ext>
            </a:extLst>
          </p:cNvPr>
          <p:cNvSpPr txBox="1">
            <a:spLocks noChangeArrowheads="1"/>
          </p:cNvSpPr>
          <p:nvPr/>
        </p:nvSpPr>
        <p:spPr bwMode="auto">
          <a:xfrm>
            <a:off x="3450455" y="5574926"/>
            <a:ext cx="5291091" cy="707886"/>
          </a:xfrm>
          <a:prstGeom prst="rect">
            <a:avLst/>
          </a:prstGeom>
          <a:noFill/>
          <a:ln>
            <a:noFill/>
          </a:ln>
          <a:effectLst/>
          <a:extLst>
            <a:ext uri="{909E8E84-426E-40DD-AFC4-6F175D3DCCD1}">
              <a14:hiddenFill xmlns:a14="http://schemas.microsoft.com/office/drawing/2010/main">
                <a:solidFill>
                  <a:schemeClr val="tx1">
                    <a:alpha val="61176"/>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en-US" altLang="en-US" sz="4000" b="1" dirty="0">
                <a:latin typeface="+mn-lt"/>
              </a:rPr>
              <a:t>What is Satan’s Power?</a:t>
            </a:r>
          </a:p>
        </p:txBody>
      </p:sp>
      <p:pic>
        <p:nvPicPr>
          <p:cNvPr id="45062" name="Picture 2">
            <a:extLst>
              <a:ext uri="{FF2B5EF4-FFF2-40B4-BE49-F238E27FC236}">
                <a16:creationId xmlns:a16="http://schemas.microsoft.com/office/drawing/2014/main" id="{53F81859-64E8-4930-A097-DF774940D4C8}"/>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81365" y="1461747"/>
            <a:ext cx="5165337" cy="3768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84603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80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FE7D6F-1FDF-46F3-8D61-F5DAA77C19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5" y="-1"/>
            <a:ext cx="12198929" cy="6858001"/>
          </a:xfrm>
          <a:prstGeom prst="rect">
            <a:avLst/>
          </a:prstGeom>
        </p:spPr>
      </p:pic>
      <p:sp>
        <p:nvSpPr>
          <p:cNvPr id="4" name="TextBox 3">
            <a:extLst>
              <a:ext uri="{FF2B5EF4-FFF2-40B4-BE49-F238E27FC236}">
                <a16:creationId xmlns:a16="http://schemas.microsoft.com/office/drawing/2014/main" id="{C25669B4-FEB5-43DD-9781-3CA77721A8F0}"/>
              </a:ext>
            </a:extLst>
          </p:cNvPr>
          <p:cNvSpPr txBox="1"/>
          <p:nvPr/>
        </p:nvSpPr>
        <p:spPr>
          <a:xfrm>
            <a:off x="4654858" y="3718679"/>
            <a:ext cx="7270812" cy="2800767"/>
          </a:xfrm>
          <a:prstGeom prst="rect">
            <a:avLst/>
          </a:prstGeom>
          <a:noFill/>
        </p:spPr>
        <p:txBody>
          <a:bodyPr wrap="square" rtlCol="0">
            <a:spAutoFit/>
          </a:bodyPr>
          <a:lstStyle/>
          <a:p>
            <a:pPr algn="ctr"/>
            <a:r>
              <a:rPr lang="en-US" sz="3600" dirty="0">
                <a:effectLst>
                  <a:glow rad="101600">
                    <a:schemeClr val="bg1">
                      <a:alpha val="60000"/>
                    </a:schemeClr>
                  </a:glow>
                  <a:outerShdw blurRad="50800" dist="38100" dir="2700000" algn="tl" rotWithShape="0">
                    <a:prstClr val="black">
                      <a:alpha val="40000"/>
                    </a:prstClr>
                  </a:outerShdw>
                </a:effectLst>
              </a:rPr>
              <a:t>And the devil, taking him up into an high mountain, shewed unto him all the kingdoms of the world in </a:t>
            </a:r>
          </a:p>
          <a:p>
            <a:pPr algn="ctr"/>
            <a:r>
              <a:rPr lang="en-US" sz="3600" dirty="0">
                <a:effectLst>
                  <a:glow rad="101600">
                    <a:schemeClr val="bg1">
                      <a:alpha val="60000"/>
                    </a:schemeClr>
                  </a:glow>
                  <a:outerShdw blurRad="50800" dist="38100" dir="2700000" algn="tl" rotWithShape="0">
                    <a:prstClr val="black">
                      <a:alpha val="40000"/>
                    </a:prstClr>
                  </a:outerShdw>
                </a:effectLst>
              </a:rPr>
              <a:t>a moment of time. </a:t>
            </a:r>
          </a:p>
          <a:p>
            <a:pPr algn="ctr"/>
            <a:r>
              <a:rPr lang="en-US" sz="3200" dirty="0">
                <a:effectLst>
                  <a:glow rad="101600">
                    <a:schemeClr val="bg1">
                      <a:alpha val="60000"/>
                    </a:schemeClr>
                  </a:glow>
                  <a:outerShdw blurRad="50800" dist="38100" dir="5400000" algn="t" rotWithShape="0">
                    <a:prstClr val="black">
                      <a:alpha val="40000"/>
                    </a:prstClr>
                  </a:outerShdw>
                </a:effectLst>
              </a:rPr>
              <a:t>Lu. 4:5.</a:t>
            </a:r>
            <a:endParaRPr lang="en-NZ" dirty="0"/>
          </a:p>
        </p:txBody>
      </p:sp>
      <p:sp>
        <p:nvSpPr>
          <p:cNvPr id="2" name="TextBox 1">
            <a:extLst>
              <a:ext uri="{FF2B5EF4-FFF2-40B4-BE49-F238E27FC236}">
                <a16:creationId xmlns:a16="http://schemas.microsoft.com/office/drawing/2014/main" id="{D9603CA7-F5DB-4EB0-A724-532FC1A35EEC}"/>
              </a:ext>
            </a:extLst>
          </p:cNvPr>
          <p:cNvSpPr txBox="1"/>
          <p:nvPr/>
        </p:nvSpPr>
        <p:spPr>
          <a:xfrm>
            <a:off x="1331651" y="346529"/>
            <a:ext cx="7359589" cy="769441"/>
          </a:xfrm>
          <a:prstGeom prst="rect">
            <a:avLst/>
          </a:prstGeom>
          <a:noFill/>
        </p:spPr>
        <p:txBody>
          <a:bodyPr wrap="square" rtlCol="0">
            <a:spAutoFit/>
          </a:bodyPr>
          <a:lstStyle/>
          <a:p>
            <a:r>
              <a:rPr lang="en-US" sz="4400" b="1" dirty="0">
                <a:effectLst>
                  <a:glow rad="101600">
                    <a:schemeClr val="bg1">
                      <a:alpha val="60000"/>
                    </a:schemeClr>
                  </a:glow>
                  <a:outerShdw blurRad="50800" dist="38100" dir="5400000" algn="t" rotWithShape="0">
                    <a:prstClr val="black">
                      <a:alpha val="40000"/>
                    </a:prstClr>
                  </a:outerShdw>
                </a:effectLst>
              </a:rPr>
              <a:t>What is Satan’s Power?</a:t>
            </a:r>
            <a:endParaRPr lang="en-NZ" sz="4400" b="1" dirty="0">
              <a:effectLst>
                <a:glow rad="101600">
                  <a:schemeClr val="bg1">
                    <a:alpha val="60000"/>
                  </a:schemeClr>
                </a:glow>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33727499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FE7D6F-1FDF-46F3-8D61-F5DAA77C19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8929" cy="6858001"/>
          </a:xfrm>
          <a:prstGeom prst="rect">
            <a:avLst/>
          </a:prstGeom>
        </p:spPr>
      </p:pic>
      <p:sp>
        <p:nvSpPr>
          <p:cNvPr id="4" name="TextBox 3">
            <a:extLst>
              <a:ext uri="{FF2B5EF4-FFF2-40B4-BE49-F238E27FC236}">
                <a16:creationId xmlns:a16="http://schemas.microsoft.com/office/drawing/2014/main" id="{C25669B4-FEB5-43DD-9781-3CA77721A8F0}"/>
              </a:ext>
            </a:extLst>
          </p:cNvPr>
          <p:cNvSpPr txBox="1"/>
          <p:nvPr/>
        </p:nvSpPr>
        <p:spPr>
          <a:xfrm>
            <a:off x="4252405" y="3023253"/>
            <a:ext cx="7714695" cy="3354765"/>
          </a:xfrm>
          <a:prstGeom prst="rect">
            <a:avLst/>
          </a:prstGeom>
          <a:noFill/>
        </p:spPr>
        <p:txBody>
          <a:bodyPr wrap="square" rtlCol="0">
            <a:spAutoFit/>
          </a:bodyPr>
          <a:lstStyle/>
          <a:p>
            <a:pPr algn="ctr"/>
            <a:r>
              <a:rPr lang="en-US" sz="3600" dirty="0">
                <a:effectLst>
                  <a:glow rad="101600">
                    <a:schemeClr val="bg1">
                      <a:alpha val="60000"/>
                    </a:schemeClr>
                  </a:glow>
                </a:effectLst>
              </a:rPr>
              <a:t>And the devil said unto him, </a:t>
            </a:r>
          </a:p>
          <a:p>
            <a:pPr algn="ctr"/>
            <a:r>
              <a:rPr lang="en-US" sz="3600" b="1" dirty="0">
                <a:solidFill>
                  <a:srgbClr val="FFFF00"/>
                </a:solidFill>
                <a:effectLst>
                  <a:glow rad="101600">
                    <a:schemeClr val="bg1">
                      <a:alpha val="60000"/>
                    </a:schemeClr>
                  </a:glow>
                </a:effectLst>
              </a:rPr>
              <a:t>all this power will I give thee, </a:t>
            </a:r>
          </a:p>
          <a:p>
            <a:pPr algn="ctr"/>
            <a:r>
              <a:rPr lang="en-US" sz="3600" dirty="0">
                <a:effectLst>
                  <a:glow rad="101600">
                    <a:schemeClr val="bg1">
                      <a:alpha val="60000"/>
                    </a:schemeClr>
                  </a:glow>
                </a:effectLst>
              </a:rPr>
              <a:t>and the glory of them: </a:t>
            </a:r>
          </a:p>
          <a:p>
            <a:pPr algn="ctr"/>
            <a:r>
              <a:rPr lang="en-US" sz="3600" dirty="0">
                <a:effectLst>
                  <a:glow rad="101600">
                    <a:schemeClr val="bg1">
                      <a:alpha val="60000"/>
                    </a:schemeClr>
                  </a:glow>
                </a:effectLst>
              </a:rPr>
              <a:t>for that is delivered unto me; </a:t>
            </a:r>
          </a:p>
          <a:p>
            <a:pPr algn="ctr"/>
            <a:r>
              <a:rPr lang="en-US" sz="3600" dirty="0">
                <a:effectLst>
                  <a:glow rad="101600">
                    <a:schemeClr val="bg1">
                      <a:alpha val="60000"/>
                    </a:schemeClr>
                  </a:glow>
                </a:effectLst>
              </a:rPr>
              <a:t>and to whomsoever I will I give it. </a:t>
            </a:r>
          </a:p>
          <a:p>
            <a:pPr algn="ctr"/>
            <a:r>
              <a:rPr lang="en-US" sz="3200" dirty="0">
                <a:effectLst>
                  <a:glow rad="101600">
                    <a:schemeClr val="bg1">
                      <a:alpha val="60000"/>
                    </a:schemeClr>
                  </a:glow>
                </a:effectLst>
              </a:rPr>
              <a:t>Lu. 4:6.</a:t>
            </a:r>
            <a:endParaRPr lang="en-NZ" sz="3200" dirty="0"/>
          </a:p>
        </p:txBody>
      </p:sp>
      <p:sp>
        <p:nvSpPr>
          <p:cNvPr id="2" name="TextBox 1">
            <a:extLst>
              <a:ext uri="{FF2B5EF4-FFF2-40B4-BE49-F238E27FC236}">
                <a16:creationId xmlns:a16="http://schemas.microsoft.com/office/drawing/2014/main" id="{E85F1EF5-F6AF-44EA-82AF-6120BF7D3F8F}"/>
              </a:ext>
            </a:extLst>
          </p:cNvPr>
          <p:cNvSpPr txBox="1"/>
          <p:nvPr/>
        </p:nvSpPr>
        <p:spPr>
          <a:xfrm>
            <a:off x="991341" y="541538"/>
            <a:ext cx="9803906" cy="707886"/>
          </a:xfrm>
          <a:prstGeom prst="rect">
            <a:avLst/>
          </a:prstGeom>
          <a:noFill/>
        </p:spPr>
        <p:txBody>
          <a:bodyPr wrap="square" rtlCol="0">
            <a:spAutoFit/>
          </a:bodyPr>
          <a:lstStyle/>
          <a:p>
            <a:pPr algn="ctr"/>
            <a:r>
              <a:rPr lang="en-US" sz="4000" b="1" dirty="0">
                <a:effectLst>
                  <a:glow rad="101600">
                    <a:schemeClr val="bg1">
                      <a:alpha val="60000"/>
                    </a:schemeClr>
                  </a:glow>
                  <a:outerShdw blurRad="50800" dist="38100" dir="5400000" algn="t" rotWithShape="0">
                    <a:prstClr val="black">
                      <a:alpha val="40000"/>
                    </a:prstClr>
                  </a:outerShdw>
                </a:effectLst>
              </a:rPr>
              <a:t>Satan’s Power is his control over the World</a:t>
            </a:r>
            <a:endParaRPr lang="en-NZ" sz="4000" b="1" dirty="0">
              <a:effectLst>
                <a:glow rad="101600">
                  <a:schemeClr val="bg1">
                    <a:alpha val="60000"/>
                  </a:schemeClr>
                </a:glow>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12191000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FE7D6F-1FDF-46F3-8D61-F5DAA77C19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8929" cy="6858001"/>
          </a:xfrm>
          <a:prstGeom prst="rect">
            <a:avLst/>
          </a:prstGeom>
        </p:spPr>
      </p:pic>
      <p:sp>
        <p:nvSpPr>
          <p:cNvPr id="4" name="TextBox 3">
            <a:extLst>
              <a:ext uri="{FF2B5EF4-FFF2-40B4-BE49-F238E27FC236}">
                <a16:creationId xmlns:a16="http://schemas.microsoft.com/office/drawing/2014/main" id="{C25669B4-FEB5-43DD-9781-3CA77721A8F0}"/>
              </a:ext>
            </a:extLst>
          </p:cNvPr>
          <p:cNvSpPr txBox="1"/>
          <p:nvPr/>
        </p:nvSpPr>
        <p:spPr>
          <a:xfrm>
            <a:off x="4252405" y="3023253"/>
            <a:ext cx="7714695" cy="3354765"/>
          </a:xfrm>
          <a:prstGeom prst="rect">
            <a:avLst/>
          </a:prstGeom>
          <a:noFill/>
        </p:spPr>
        <p:txBody>
          <a:bodyPr wrap="square" rtlCol="0">
            <a:spAutoFit/>
          </a:bodyPr>
          <a:lstStyle/>
          <a:p>
            <a:pPr algn="ctr"/>
            <a:r>
              <a:rPr lang="en-US" sz="3600" dirty="0">
                <a:effectLst>
                  <a:glow rad="101600">
                    <a:schemeClr val="bg1">
                      <a:alpha val="60000"/>
                    </a:schemeClr>
                  </a:glow>
                </a:effectLst>
              </a:rPr>
              <a:t>And the devil said unto him, </a:t>
            </a:r>
          </a:p>
          <a:p>
            <a:pPr algn="ctr"/>
            <a:r>
              <a:rPr lang="en-US" sz="3600" dirty="0">
                <a:effectLst>
                  <a:glow rad="101600">
                    <a:schemeClr val="bg1">
                      <a:alpha val="60000"/>
                    </a:schemeClr>
                  </a:glow>
                </a:effectLst>
              </a:rPr>
              <a:t>all this power will I give thee, </a:t>
            </a:r>
          </a:p>
          <a:p>
            <a:pPr algn="ctr"/>
            <a:r>
              <a:rPr lang="en-US" sz="3600" dirty="0">
                <a:effectLst>
                  <a:glow rad="101600">
                    <a:schemeClr val="bg1">
                      <a:alpha val="60000"/>
                    </a:schemeClr>
                  </a:glow>
                </a:effectLst>
              </a:rPr>
              <a:t>and the glory of them: </a:t>
            </a:r>
          </a:p>
          <a:p>
            <a:pPr algn="ctr"/>
            <a:r>
              <a:rPr lang="en-US" sz="3600" b="1" dirty="0">
                <a:solidFill>
                  <a:srgbClr val="FFFF00"/>
                </a:solidFill>
                <a:effectLst>
                  <a:glow rad="101600">
                    <a:schemeClr val="bg1">
                      <a:alpha val="60000"/>
                    </a:schemeClr>
                  </a:glow>
                </a:effectLst>
              </a:rPr>
              <a:t>for that is delivered unto me; </a:t>
            </a:r>
          </a:p>
          <a:p>
            <a:pPr algn="ctr"/>
            <a:r>
              <a:rPr lang="en-US" sz="3600" dirty="0">
                <a:effectLst>
                  <a:glow rad="101600">
                    <a:schemeClr val="bg1">
                      <a:alpha val="60000"/>
                    </a:schemeClr>
                  </a:glow>
                </a:effectLst>
              </a:rPr>
              <a:t>and to whomsoever I will I give it. </a:t>
            </a:r>
          </a:p>
          <a:p>
            <a:pPr algn="ctr"/>
            <a:r>
              <a:rPr lang="en-US" sz="3200" dirty="0">
                <a:effectLst>
                  <a:glow rad="101600">
                    <a:schemeClr val="bg1">
                      <a:alpha val="60000"/>
                    </a:schemeClr>
                  </a:glow>
                </a:effectLst>
              </a:rPr>
              <a:t>Lu. 4:6.</a:t>
            </a:r>
            <a:endParaRPr lang="en-NZ" sz="3200" dirty="0"/>
          </a:p>
        </p:txBody>
      </p:sp>
      <p:sp>
        <p:nvSpPr>
          <p:cNvPr id="2" name="TextBox 1">
            <a:extLst>
              <a:ext uri="{FF2B5EF4-FFF2-40B4-BE49-F238E27FC236}">
                <a16:creationId xmlns:a16="http://schemas.microsoft.com/office/drawing/2014/main" id="{E85F1EF5-F6AF-44EA-82AF-6120BF7D3F8F}"/>
              </a:ext>
            </a:extLst>
          </p:cNvPr>
          <p:cNvSpPr txBox="1"/>
          <p:nvPr/>
        </p:nvSpPr>
        <p:spPr>
          <a:xfrm>
            <a:off x="2175030" y="541538"/>
            <a:ext cx="7841941" cy="707886"/>
          </a:xfrm>
          <a:prstGeom prst="rect">
            <a:avLst/>
          </a:prstGeom>
          <a:noFill/>
        </p:spPr>
        <p:txBody>
          <a:bodyPr wrap="square" rtlCol="0">
            <a:spAutoFit/>
          </a:bodyPr>
          <a:lstStyle/>
          <a:p>
            <a:pPr algn="ctr"/>
            <a:r>
              <a:rPr lang="en-US" sz="4000" b="1" dirty="0">
                <a:effectLst>
                  <a:glow rad="101600">
                    <a:schemeClr val="bg1">
                      <a:alpha val="60000"/>
                    </a:schemeClr>
                  </a:glow>
                  <a:outerShdw blurRad="50800" dist="38100" dir="5400000" algn="t" rotWithShape="0">
                    <a:prstClr val="black">
                      <a:alpha val="40000"/>
                    </a:prstClr>
                  </a:outerShdw>
                </a:effectLst>
              </a:rPr>
              <a:t>Why does Satan control the World?</a:t>
            </a:r>
            <a:endParaRPr lang="en-NZ" sz="4000" b="1" dirty="0">
              <a:effectLst>
                <a:glow rad="101600">
                  <a:schemeClr val="bg1">
                    <a:alpha val="60000"/>
                  </a:schemeClr>
                </a:glow>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26655877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4469E3A1-E6BB-4AF3-94A6-B3EBC32C83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40475A5-6ADA-4D6E-9B9A-69C5754DA258}"/>
              </a:ext>
            </a:extLst>
          </p:cNvPr>
          <p:cNvSpPr txBox="1"/>
          <p:nvPr/>
        </p:nvSpPr>
        <p:spPr>
          <a:xfrm>
            <a:off x="177554" y="104313"/>
            <a:ext cx="5273336" cy="2062103"/>
          </a:xfrm>
          <a:prstGeom prst="rect">
            <a:avLst/>
          </a:prstGeom>
          <a:noFill/>
        </p:spPr>
        <p:txBody>
          <a:bodyPr wrap="square">
            <a:spAutoFit/>
          </a:bodyPr>
          <a:lstStyle/>
          <a:p>
            <a:pPr algn="ctr" eaLnBrk="1" hangingPunct="1">
              <a:defRPr/>
            </a:pPr>
            <a:r>
              <a:rPr lang="en-NZ" sz="3200" dirty="0">
                <a:effectLst>
                  <a:glow rad="101600">
                    <a:schemeClr val="bg1">
                      <a:alpha val="60000"/>
                    </a:schemeClr>
                  </a:glow>
                </a:effectLst>
              </a:rPr>
              <a:t>For we know that that the law is spiritual: but I am carnal</a:t>
            </a:r>
            <a:r>
              <a:rPr lang="en-NZ" sz="3200" b="1" dirty="0">
                <a:effectLst>
                  <a:glow rad="101600">
                    <a:schemeClr val="bg1">
                      <a:alpha val="60000"/>
                    </a:schemeClr>
                  </a:glow>
                </a:effectLst>
              </a:rPr>
              <a:t>, </a:t>
            </a:r>
            <a:r>
              <a:rPr lang="en-NZ" sz="3200" b="1" dirty="0">
                <a:solidFill>
                  <a:srgbClr val="FFFF00"/>
                </a:solidFill>
                <a:effectLst>
                  <a:glow rad="101600">
                    <a:schemeClr val="bg1">
                      <a:alpha val="60000"/>
                    </a:schemeClr>
                  </a:glow>
                </a:effectLst>
              </a:rPr>
              <a:t>sold under sin.  </a:t>
            </a:r>
          </a:p>
          <a:p>
            <a:pPr algn="ctr" eaLnBrk="1" hangingPunct="1">
              <a:defRPr/>
            </a:pPr>
            <a:r>
              <a:rPr lang="en-NZ" sz="2800" dirty="0">
                <a:effectLst>
                  <a:glow rad="101600">
                    <a:schemeClr val="bg1">
                      <a:alpha val="60000"/>
                    </a:schemeClr>
                  </a:glow>
                </a:effectLst>
              </a:rPr>
              <a:t>Rom. 7:14.</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6" name="Picture 2" descr="C:\Users\planit\Documents\Family RenuionKaka point\IMG_5394.JPG">
            <a:extLst>
              <a:ext uri="{FF2B5EF4-FFF2-40B4-BE49-F238E27FC236}">
                <a16:creationId xmlns:a16="http://schemas.microsoft.com/office/drawing/2014/main" id="{3B691464-3E0D-4C13-AC0E-FF71E33919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20600" y="-7721600"/>
            <a:ext cx="37033200" cy="2468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61E078F3-9981-4823-91F2-2A2B168483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A0D215C-67AA-4B0E-A8FE-FC0C3E29D16E}"/>
              </a:ext>
            </a:extLst>
          </p:cNvPr>
          <p:cNvSpPr txBox="1"/>
          <p:nvPr/>
        </p:nvSpPr>
        <p:spPr>
          <a:xfrm>
            <a:off x="4616389" y="1131901"/>
            <a:ext cx="7027415" cy="4955203"/>
          </a:xfrm>
          <a:prstGeom prst="rect">
            <a:avLst/>
          </a:prstGeom>
          <a:noFill/>
        </p:spPr>
        <p:txBody>
          <a:bodyPr wrap="square">
            <a:spAutoFit/>
          </a:bodyPr>
          <a:lstStyle/>
          <a:p>
            <a:pPr algn="r" eaLnBrk="1" hangingPunct="1">
              <a:defRPr/>
            </a:pPr>
            <a:r>
              <a:rPr lang="en-NZ" sz="3200" dirty="0">
                <a:effectLst>
                  <a:glow rad="101600">
                    <a:schemeClr val="bg1">
                      <a:alpha val="60000"/>
                    </a:schemeClr>
                  </a:glow>
                </a:effectLst>
              </a:rPr>
              <a:t>For I delight in the law of God </a:t>
            </a:r>
          </a:p>
          <a:p>
            <a:pPr algn="r" eaLnBrk="1" hangingPunct="1">
              <a:defRPr/>
            </a:pPr>
            <a:r>
              <a:rPr lang="en-NZ" sz="3200" dirty="0">
                <a:effectLst>
                  <a:glow rad="101600">
                    <a:schemeClr val="bg1">
                      <a:alpha val="60000"/>
                    </a:schemeClr>
                  </a:glow>
                </a:effectLst>
              </a:rPr>
              <a:t>after the inward man: </a:t>
            </a:r>
          </a:p>
          <a:p>
            <a:pPr algn="r" eaLnBrk="1" hangingPunct="1">
              <a:defRPr/>
            </a:pPr>
            <a:r>
              <a:rPr lang="en-NZ" sz="3200" dirty="0">
                <a:effectLst>
                  <a:glow rad="101600">
                    <a:schemeClr val="bg1">
                      <a:alpha val="60000"/>
                    </a:schemeClr>
                  </a:glow>
                </a:effectLst>
              </a:rPr>
              <a:t>but I see another law </a:t>
            </a:r>
          </a:p>
          <a:p>
            <a:pPr algn="r" eaLnBrk="1" hangingPunct="1">
              <a:defRPr/>
            </a:pPr>
            <a:r>
              <a:rPr lang="en-NZ" sz="3200" dirty="0">
                <a:effectLst>
                  <a:glow rad="101600">
                    <a:schemeClr val="bg1">
                      <a:alpha val="60000"/>
                    </a:schemeClr>
                  </a:glow>
                </a:effectLst>
              </a:rPr>
              <a:t>in my members, </a:t>
            </a:r>
          </a:p>
          <a:p>
            <a:pPr algn="r" eaLnBrk="1" hangingPunct="1">
              <a:defRPr/>
            </a:pPr>
            <a:r>
              <a:rPr lang="en-NZ" sz="3200" dirty="0">
                <a:effectLst>
                  <a:glow rad="101600">
                    <a:schemeClr val="bg1">
                      <a:alpha val="60000"/>
                    </a:schemeClr>
                  </a:glow>
                </a:effectLst>
              </a:rPr>
              <a:t>warring against the </a:t>
            </a:r>
          </a:p>
          <a:p>
            <a:pPr algn="r" eaLnBrk="1" hangingPunct="1">
              <a:defRPr/>
            </a:pPr>
            <a:r>
              <a:rPr lang="en-NZ" sz="3200" dirty="0">
                <a:effectLst>
                  <a:glow rad="101600">
                    <a:schemeClr val="bg1">
                      <a:alpha val="60000"/>
                    </a:schemeClr>
                  </a:glow>
                </a:effectLst>
              </a:rPr>
              <a:t>law of my mind, and </a:t>
            </a:r>
          </a:p>
          <a:p>
            <a:pPr algn="r" eaLnBrk="1" hangingPunct="1">
              <a:defRPr/>
            </a:pPr>
            <a:r>
              <a:rPr lang="en-NZ" sz="3200" b="1" dirty="0">
                <a:solidFill>
                  <a:srgbClr val="FFFF00"/>
                </a:solidFill>
                <a:effectLst>
                  <a:glow rad="101600">
                    <a:schemeClr val="bg1">
                      <a:alpha val="60000"/>
                    </a:schemeClr>
                  </a:glow>
                </a:effectLst>
              </a:rPr>
              <a:t>bringing me into captivity </a:t>
            </a:r>
          </a:p>
          <a:p>
            <a:pPr algn="r" eaLnBrk="1" hangingPunct="1">
              <a:defRPr/>
            </a:pPr>
            <a:r>
              <a:rPr lang="en-NZ" sz="3200" dirty="0">
                <a:effectLst>
                  <a:glow rad="101600">
                    <a:schemeClr val="bg1">
                      <a:alpha val="60000"/>
                    </a:schemeClr>
                  </a:glow>
                </a:effectLst>
              </a:rPr>
              <a:t>to the law of sin </a:t>
            </a:r>
          </a:p>
          <a:p>
            <a:pPr algn="r" eaLnBrk="1" hangingPunct="1">
              <a:defRPr/>
            </a:pPr>
            <a:r>
              <a:rPr lang="en-NZ" sz="3200" dirty="0">
                <a:effectLst>
                  <a:glow rad="101600">
                    <a:schemeClr val="bg1">
                      <a:alpha val="60000"/>
                    </a:schemeClr>
                  </a:glow>
                </a:effectLst>
              </a:rPr>
              <a:t>which is in my members. </a:t>
            </a:r>
          </a:p>
          <a:p>
            <a:pPr algn="r" eaLnBrk="1" hangingPunct="1">
              <a:defRPr/>
            </a:pPr>
            <a:r>
              <a:rPr lang="en-NZ" sz="2800" dirty="0">
                <a:effectLst>
                  <a:glow rad="101600">
                    <a:schemeClr val="bg1">
                      <a:alpha val="60000"/>
                    </a:schemeClr>
                  </a:glow>
                </a:effectLst>
              </a:rPr>
              <a:t>Rom. 7:22, 23.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6" descr="the 2 choices">
            <a:extLst>
              <a:ext uri="{FF2B5EF4-FFF2-40B4-BE49-F238E27FC236}">
                <a16:creationId xmlns:a16="http://schemas.microsoft.com/office/drawing/2014/main" id="{C4F90A87-FF43-4113-9DA2-F1117480A2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75"/>
            <a:ext cx="5388746" cy="3501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44" name="Text Box 4">
            <a:extLst>
              <a:ext uri="{FF2B5EF4-FFF2-40B4-BE49-F238E27FC236}">
                <a16:creationId xmlns:a16="http://schemas.microsoft.com/office/drawing/2014/main" id="{520A1B88-AE4F-4261-A32A-543DF77FAB2C}"/>
              </a:ext>
            </a:extLst>
          </p:cNvPr>
          <p:cNvSpPr txBox="1">
            <a:spLocks noChangeArrowheads="1"/>
          </p:cNvSpPr>
          <p:nvPr/>
        </p:nvSpPr>
        <p:spPr bwMode="auto">
          <a:xfrm>
            <a:off x="669524" y="4999107"/>
            <a:ext cx="11004612"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eaLnBrk="1" hangingPunct="1">
              <a:spcBef>
                <a:spcPct val="50000"/>
              </a:spcBef>
              <a:defRPr/>
            </a:pPr>
            <a:r>
              <a:rPr lang="en-US" sz="3200" dirty="0">
                <a:effectLst/>
              </a:rPr>
              <a:t>Know ye not, that to whom ye yield yourselves servants to obey, </a:t>
            </a:r>
            <a:r>
              <a:rPr lang="en-US" sz="3200" b="1" dirty="0">
                <a:solidFill>
                  <a:srgbClr val="FFFF00"/>
                </a:solidFill>
                <a:effectLst/>
              </a:rPr>
              <a:t>his servants ye are to whom ye obey;</a:t>
            </a:r>
            <a:r>
              <a:rPr lang="en-US" sz="3200" dirty="0">
                <a:solidFill>
                  <a:srgbClr val="FFFF00"/>
                </a:solidFill>
                <a:effectLst/>
              </a:rPr>
              <a:t> </a:t>
            </a:r>
            <a:r>
              <a:rPr lang="en-US" sz="3200" dirty="0">
                <a:effectLst/>
              </a:rPr>
              <a:t>whether of sin unto death, or of obedience unto righteousness?  </a:t>
            </a:r>
            <a:r>
              <a:rPr lang="en-US" sz="2800" dirty="0">
                <a:effectLst/>
              </a:rPr>
              <a:t>Rom. 6:16.</a:t>
            </a:r>
          </a:p>
        </p:txBody>
      </p:sp>
      <p:sp>
        <p:nvSpPr>
          <p:cNvPr id="3" name="TextBox 2">
            <a:extLst>
              <a:ext uri="{FF2B5EF4-FFF2-40B4-BE49-F238E27FC236}">
                <a16:creationId xmlns:a16="http://schemas.microsoft.com/office/drawing/2014/main" id="{DF16E65D-0419-4382-BB60-50AB6A9762C6}"/>
              </a:ext>
            </a:extLst>
          </p:cNvPr>
          <p:cNvSpPr txBox="1"/>
          <p:nvPr/>
        </p:nvSpPr>
        <p:spPr>
          <a:xfrm>
            <a:off x="427607" y="3846003"/>
            <a:ext cx="11336785" cy="1015663"/>
          </a:xfrm>
          <a:prstGeom prst="rect">
            <a:avLst/>
          </a:prstGeom>
          <a:noFill/>
          <a:effectLst/>
        </p:spPr>
        <p:txBody>
          <a:bodyPr wrap="square">
            <a:spAutoFit/>
          </a:bodyPr>
          <a:lstStyle/>
          <a:p>
            <a:pPr algn="ctr" eaLnBrk="1" hangingPunct="1">
              <a:defRPr/>
            </a:pPr>
            <a:r>
              <a:rPr lang="en-NZ" sz="3200" dirty="0">
                <a:effectLst/>
              </a:rPr>
              <a:t>The Scripture declares that the whole world is a </a:t>
            </a:r>
            <a:r>
              <a:rPr lang="en-NZ" sz="3200" b="1" dirty="0">
                <a:solidFill>
                  <a:srgbClr val="FFFF00"/>
                </a:solidFill>
                <a:effectLst/>
              </a:rPr>
              <a:t>prisoner of sin… </a:t>
            </a:r>
            <a:r>
              <a:rPr lang="en-NZ" sz="2800" dirty="0">
                <a:effectLst/>
              </a:rPr>
              <a:t>Gal. 3:22 </a:t>
            </a:r>
            <a:r>
              <a:rPr lang="en-NZ" sz="2800" i="1" dirty="0">
                <a:effectLst/>
              </a:rPr>
              <a:t>NKJV.</a:t>
            </a:r>
          </a:p>
        </p:txBody>
      </p:sp>
      <p:sp>
        <p:nvSpPr>
          <p:cNvPr id="4" name="TextBox 3">
            <a:extLst>
              <a:ext uri="{FF2B5EF4-FFF2-40B4-BE49-F238E27FC236}">
                <a16:creationId xmlns:a16="http://schemas.microsoft.com/office/drawing/2014/main" id="{13569B3B-0C4E-4810-9130-B1471575DEA0}"/>
              </a:ext>
            </a:extLst>
          </p:cNvPr>
          <p:cNvSpPr txBox="1"/>
          <p:nvPr/>
        </p:nvSpPr>
        <p:spPr>
          <a:xfrm>
            <a:off x="5811093" y="709261"/>
            <a:ext cx="5681709" cy="1877437"/>
          </a:xfrm>
          <a:prstGeom prst="rect">
            <a:avLst/>
          </a:prstGeom>
          <a:noFill/>
        </p:spPr>
        <p:txBody>
          <a:bodyPr wrap="square" rtlCol="0">
            <a:spAutoFit/>
          </a:bodyPr>
          <a:lstStyle/>
          <a:p>
            <a:endParaRPr lang="en-US" dirty="0"/>
          </a:p>
          <a:p>
            <a:pPr algn="ctr"/>
            <a:r>
              <a:rPr lang="en-US" sz="4000" b="1" dirty="0"/>
              <a:t>We choose to whom we give our Allegiance</a:t>
            </a:r>
          </a:p>
          <a:p>
            <a:endParaRPr lang="en-NZ"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624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 calcmode="lin" valueType="num">
                                      <p:cBhvr>
                                        <p:cTn id="13" dur="1000" fill="hold"/>
                                        <p:tgtEl>
                                          <p:spTgt spid="3"/>
                                        </p:tgtEl>
                                        <p:attrNameLst>
                                          <p:attrName>style.rotation</p:attrName>
                                        </p:attrNameLst>
                                      </p:cBhvr>
                                      <p:tavLst>
                                        <p:tav tm="0">
                                          <p:val>
                                            <p:fltVal val="90"/>
                                          </p:val>
                                        </p:tav>
                                        <p:tav tm="100000">
                                          <p:val>
                                            <p:fltVal val="0"/>
                                          </p:val>
                                        </p:tav>
                                      </p:tavLst>
                                    </p:anim>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6" descr="the 2 choices">
            <a:extLst>
              <a:ext uri="{FF2B5EF4-FFF2-40B4-BE49-F238E27FC236}">
                <a16:creationId xmlns:a16="http://schemas.microsoft.com/office/drawing/2014/main" id="{C4F90A87-FF43-4113-9DA2-F1117480A2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75"/>
            <a:ext cx="5388746" cy="3501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48" name="Text Box 8">
            <a:extLst>
              <a:ext uri="{FF2B5EF4-FFF2-40B4-BE49-F238E27FC236}">
                <a16:creationId xmlns:a16="http://schemas.microsoft.com/office/drawing/2014/main" id="{C8C8A051-B56A-442A-AD9D-C42AE825CB55}"/>
              </a:ext>
            </a:extLst>
          </p:cNvPr>
          <p:cNvSpPr txBox="1">
            <a:spLocks noChangeArrowheads="1"/>
          </p:cNvSpPr>
          <p:nvPr/>
        </p:nvSpPr>
        <p:spPr bwMode="auto">
          <a:xfrm>
            <a:off x="0" y="3729926"/>
            <a:ext cx="12011487" cy="150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eaLnBrk="1" hangingPunct="1">
              <a:defRPr/>
            </a:pPr>
            <a:r>
              <a:rPr lang="en-US" sz="3200" dirty="0">
                <a:effectLst/>
              </a:rPr>
              <a:t>Verily, verily, I say unto you, </a:t>
            </a:r>
          </a:p>
          <a:p>
            <a:pPr algn="ctr" eaLnBrk="1" hangingPunct="1">
              <a:defRPr/>
            </a:pPr>
            <a:r>
              <a:rPr lang="en-US" sz="3200" dirty="0">
                <a:effectLst/>
              </a:rPr>
              <a:t>Whosoever </a:t>
            </a:r>
            <a:r>
              <a:rPr lang="en-US" sz="3200" dirty="0" err="1">
                <a:effectLst/>
              </a:rPr>
              <a:t>committeth</a:t>
            </a:r>
            <a:r>
              <a:rPr lang="en-US" sz="3200" dirty="0">
                <a:effectLst/>
              </a:rPr>
              <a:t> sin is the </a:t>
            </a:r>
            <a:r>
              <a:rPr lang="en-US" sz="3200" b="1" dirty="0">
                <a:solidFill>
                  <a:srgbClr val="FFFF00"/>
                </a:solidFill>
                <a:effectLst/>
              </a:rPr>
              <a:t>servant of sin. </a:t>
            </a:r>
            <a:r>
              <a:rPr lang="en-US" sz="3200" b="1" dirty="0">
                <a:effectLst/>
              </a:rPr>
              <a:t> </a:t>
            </a:r>
          </a:p>
          <a:p>
            <a:pPr algn="ctr" eaLnBrk="1" hangingPunct="1">
              <a:defRPr/>
            </a:pPr>
            <a:r>
              <a:rPr lang="en-US" sz="2800" dirty="0">
                <a:effectLst/>
              </a:rPr>
              <a:t>Jn. 8:34</a:t>
            </a:r>
            <a:r>
              <a:rPr lang="en-US" sz="2800" dirty="0">
                <a:solidFill>
                  <a:schemeClr val="bg1"/>
                </a:solidFill>
                <a:effectLst/>
                <a:latin typeface="Arial" charset="0"/>
              </a:rPr>
              <a:t>.</a:t>
            </a:r>
          </a:p>
        </p:txBody>
      </p:sp>
      <p:sp>
        <p:nvSpPr>
          <p:cNvPr id="2" name="TextBox 1">
            <a:extLst>
              <a:ext uri="{FF2B5EF4-FFF2-40B4-BE49-F238E27FC236}">
                <a16:creationId xmlns:a16="http://schemas.microsoft.com/office/drawing/2014/main" id="{6C01BDCC-5103-46AA-AB80-4763B014AA74}"/>
              </a:ext>
            </a:extLst>
          </p:cNvPr>
          <p:cNvSpPr txBox="1"/>
          <p:nvPr/>
        </p:nvSpPr>
        <p:spPr>
          <a:xfrm>
            <a:off x="372863" y="5299586"/>
            <a:ext cx="11638624" cy="1077218"/>
          </a:xfrm>
          <a:prstGeom prst="rect">
            <a:avLst/>
          </a:prstGeom>
          <a:noFill/>
          <a:effectLst/>
        </p:spPr>
        <p:txBody>
          <a:bodyPr wrap="square">
            <a:spAutoFit/>
          </a:bodyPr>
          <a:lstStyle/>
          <a:p>
            <a:pPr algn="ctr" eaLnBrk="1" hangingPunct="1">
              <a:defRPr/>
            </a:pPr>
            <a:r>
              <a:rPr lang="en-US" sz="3200" dirty="0">
                <a:effectLst/>
              </a:rPr>
              <a:t>Of whom a man is overcome, of the same is he brought in </a:t>
            </a:r>
            <a:r>
              <a:rPr lang="en-US" sz="3200" b="1" dirty="0">
                <a:solidFill>
                  <a:srgbClr val="FFFF00"/>
                </a:solidFill>
                <a:effectLst/>
              </a:rPr>
              <a:t>bondage.</a:t>
            </a:r>
            <a:r>
              <a:rPr lang="en-US" sz="3200" dirty="0">
                <a:effectLst/>
              </a:rPr>
              <a:t>  </a:t>
            </a:r>
            <a:r>
              <a:rPr lang="en-US" sz="2800" dirty="0">
                <a:effectLst/>
              </a:rPr>
              <a:t>2</a:t>
            </a:r>
            <a:r>
              <a:rPr lang="en-US" sz="3200" dirty="0">
                <a:effectLst/>
              </a:rPr>
              <a:t> </a:t>
            </a:r>
            <a:r>
              <a:rPr lang="en-US" sz="2800" dirty="0">
                <a:effectLst/>
              </a:rPr>
              <a:t>Pet. 2:19.</a:t>
            </a:r>
            <a:endParaRPr lang="en-NZ" sz="2800" dirty="0">
              <a:effectLst/>
            </a:endParaRPr>
          </a:p>
        </p:txBody>
      </p:sp>
      <p:sp>
        <p:nvSpPr>
          <p:cNvPr id="4" name="TextBox 3">
            <a:extLst>
              <a:ext uri="{FF2B5EF4-FFF2-40B4-BE49-F238E27FC236}">
                <a16:creationId xmlns:a16="http://schemas.microsoft.com/office/drawing/2014/main" id="{C5FBD2A1-C884-47A6-83B4-9055BFC7C379}"/>
              </a:ext>
            </a:extLst>
          </p:cNvPr>
          <p:cNvSpPr txBox="1"/>
          <p:nvPr/>
        </p:nvSpPr>
        <p:spPr>
          <a:xfrm>
            <a:off x="5881456" y="958249"/>
            <a:ext cx="5646198" cy="1323439"/>
          </a:xfrm>
          <a:prstGeom prst="rect">
            <a:avLst/>
          </a:prstGeom>
          <a:noFill/>
        </p:spPr>
        <p:txBody>
          <a:bodyPr wrap="square" rtlCol="0">
            <a:spAutoFit/>
          </a:bodyPr>
          <a:lstStyle/>
          <a:p>
            <a:pPr algn="ctr"/>
            <a:r>
              <a:rPr lang="en-US" sz="4000" b="1" dirty="0"/>
              <a:t>We can only belong to one of two Kingdoms </a:t>
            </a:r>
            <a:endParaRPr lang="en-NZ" sz="4000" b="1" dirty="0"/>
          </a:p>
        </p:txBody>
      </p:sp>
    </p:spTree>
    <p:extLst>
      <p:ext uri="{BB962C8B-B14F-4D97-AF65-F5344CB8AC3E}">
        <p14:creationId xmlns:p14="http://schemas.microsoft.com/office/powerpoint/2010/main" val="25673631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624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descr="2774BB~1">
            <a:extLst>
              <a:ext uri="{FF2B5EF4-FFF2-40B4-BE49-F238E27FC236}">
                <a16:creationId xmlns:a16="http://schemas.microsoft.com/office/drawing/2014/main" id="{8764028E-FF99-4C49-80AF-846475D8FF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88"/>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1" name="Text Box 3">
            <a:extLst>
              <a:ext uri="{FF2B5EF4-FFF2-40B4-BE49-F238E27FC236}">
                <a16:creationId xmlns:a16="http://schemas.microsoft.com/office/drawing/2014/main" id="{39CB1807-80D7-48D0-9065-BF741B15D4F7}"/>
              </a:ext>
            </a:extLst>
          </p:cNvPr>
          <p:cNvSpPr txBox="1">
            <a:spLocks noChangeArrowheads="1"/>
          </p:cNvSpPr>
          <p:nvPr/>
        </p:nvSpPr>
        <p:spPr bwMode="auto">
          <a:xfrm>
            <a:off x="559295" y="2242811"/>
            <a:ext cx="7794594"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defRPr/>
            </a:pPr>
            <a:r>
              <a:rPr lang="en-US" sz="3200" dirty="0">
                <a:solidFill>
                  <a:srgbClr val="FFFF00"/>
                </a:solidFill>
                <a:effectLst>
                  <a:glow rad="101600">
                    <a:schemeClr val="bg1">
                      <a:alpha val="60000"/>
                    </a:schemeClr>
                  </a:glow>
                </a:effectLst>
                <a:latin typeface="+mn-lt"/>
              </a:rPr>
              <a:t>As men depart further and further from God, </a:t>
            </a:r>
          </a:p>
          <a:p>
            <a:pPr algn="ctr" eaLnBrk="1" hangingPunct="1">
              <a:defRPr/>
            </a:pPr>
            <a:r>
              <a:rPr lang="en-US" sz="3200" b="0" dirty="0">
                <a:effectLst>
                  <a:glow rad="101600">
                    <a:schemeClr val="bg1">
                      <a:alpha val="60000"/>
                    </a:schemeClr>
                  </a:glow>
                </a:effectLst>
                <a:latin typeface="+mn-lt"/>
              </a:rPr>
              <a:t>Satan is permitted to have power </a:t>
            </a:r>
          </a:p>
          <a:p>
            <a:pPr algn="ctr" eaLnBrk="1" hangingPunct="1">
              <a:defRPr/>
            </a:pPr>
            <a:r>
              <a:rPr lang="en-US" sz="3200" b="0" dirty="0">
                <a:effectLst>
                  <a:glow rad="101600">
                    <a:schemeClr val="bg1">
                      <a:alpha val="60000"/>
                    </a:schemeClr>
                  </a:glow>
                </a:effectLst>
                <a:latin typeface="+mn-lt"/>
              </a:rPr>
              <a:t>over the children of disobedience.  </a:t>
            </a:r>
          </a:p>
          <a:p>
            <a:pPr algn="ctr" eaLnBrk="1" hangingPunct="1">
              <a:defRPr/>
            </a:pPr>
            <a:r>
              <a:rPr lang="en-US" sz="3200" b="0" dirty="0">
                <a:effectLst>
                  <a:glow rad="101600">
                    <a:schemeClr val="bg1">
                      <a:alpha val="60000"/>
                    </a:schemeClr>
                  </a:glow>
                </a:effectLst>
                <a:latin typeface="+mn-lt"/>
              </a:rPr>
              <a:t>He hurls destruction among men.  </a:t>
            </a:r>
          </a:p>
          <a:p>
            <a:pPr algn="ctr" eaLnBrk="1" hangingPunct="1">
              <a:defRPr/>
            </a:pPr>
            <a:r>
              <a:rPr lang="en-US" sz="3200" b="0" dirty="0">
                <a:effectLst>
                  <a:glow rad="101600">
                    <a:schemeClr val="bg1">
                      <a:alpha val="60000"/>
                    </a:schemeClr>
                  </a:glow>
                </a:effectLst>
                <a:latin typeface="+mn-lt"/>
              </a:rPr>
              <a:t>There is calamity by land and sea.  </a:t>
            </a:r>
          </a:p>
          <a:p>
            <a:pPr algn="ctr" eaLnBrk="1" hangingPunct="1">
              <a:defRPr/>
            </a:pPr>
            <a:r>
              <a:rPr lang="en-US" sz="3200" b="0" dirty="0">
                <a:effectLst>
                  <a:glow rad="101600">
                    <a:schemeClr val="bg1">
                      <a:alpha val="60000"/>
                    </a:schemeClr>
                  </a:glow>
                </a:effectLst>
                <a:latin typeface="+mn-lt"/>
              </a:rPr>
              <a:t>Property and life are destroyed by </a:t>
            </a:r>
          </a:p>
          <a:p>
            <a:pPr algn="ctr" eaLnBrk="1" hangingPunct="1">
              <a:defRPr/>
            </a:pPr>
            <a:r>
              <a:rPr lang="en-US" sz="3200" b="0" dirty="0">
                <a:effectLst>
                  <a:glow rad="101600">
                    <a:schemeClr val="bg1">
                      <a:alpha val="60000"/>
                    </a:schemeClr>
                  </a:glow>
                </a:effectLst>
                <a:latin typeface="+mn-lt"/>
              </a:rPr>
              <a:t>fire and flood.  </a:t>
            </a:r>
          </a:p>
        </p:txBody>
      </p:sp>
      <p:sp>
        <p:nvSpPr>
          <p:cNvPr id="160772" name="Text Box 4">
            <a:extLst>
              <a:ext uri="{FF2B5EF4-FFF2-40B4-BE49-F238E27FC236}">
                <a16:creationId xmlns:a16="http://schemas.microsoft.com/office/drawing/2014/main" id="{B8625EC1-F71A-4042-AA22-21F7BE8E8402}"/>
              </a:ext>
            </a:extLst>
          </p:cNvPr>
          <p:cNvSpPr txBox="1">
            <a:spLocks noChangeArrowheads="1"/>
          </p:cNvSpPr>
          <p:nvPr/>
        </p:nvSpPr>
        <p:spPr bwMode="auto">
          <a:xfrm>
            <a:off x="3352800" y="1295401"/>
            <a:ext cx="3429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defRPr/>
            </a:pPr>
            <a:r>
              <a:rPr lang="en-US" sz="2800" b="0" i="1" dirty="0">
                <a:effectLst>
                  <a:glow rad="101600">
                    <a:schemeClr val="bg1">
                      <a:alpha val="60000"/>
                    </a:schemeClr>
                  </a:glow>
                </a:effectLst>
                <a:latin typeface="+mn-lt"/>
              </a:rPr>
              <a:t>RH July 16, 1901.</a:t>
            </a:r>
          </a:p>
        </p:txBody>
      </p:sp>
      <p:sp>
        <p:nvSpPr>
          <p:cNvPr id="2" name="TextBox 1">
            <a:extLst>
              <a:ext uri="{FF2B5EF4-FFF2-40B4-BE49-F238E27FC236}">
                <a16:creationId xmlns:a16="http://schemas.microsoft.com/office/drawing/2014/main" id="{36F580EA-DFAD-4E88-A2BA-31A2C1A93B22}"/>
              </a:ext>
            </a:extLst>
          </p:cNvPr>
          <p:cNvSpPr txBox="1"/>
          <p:nvPr/>
        </p:nvSpPr>
        <p:spPr>
          <a:xfrm>
            <a:off x="831542" y="164753"/>
            <a:ext cx="10528916" cy="646331"/>
          </a:xfrm>
          <a:prstGeom prst="rect">
            <a:avLst/>
          </a:prstGeom>
          <a:noFill/>
        </p:spPr>
        <p:txBody>
          <a:bodyPr wrap="square">
            <a:spAutoFit/>
          </a:bodyPr>
          <a:lstStyle/>
          <a:p>
            <a:pPr algn="ctr" eaLnBrk="1" hangingPunct="1">
              <a:defRPr/>
            </a:pPr>
            <a:r>
              <a:rPr lang="en-NZ" sz="3600" b="1" dirty="0">
                <a:effectLst>
                  <a:glow rad="101600">
                    <a:schemeClr val="bg1">
                      <a:alpha val="60000"/>
                    </a:schemeClr>
                  </a:glow>
                </a:effectLst>
              </a:rPr>
              <a:t>Satan’s power is proportionate to the evil committed  </a:t>
            </a:r>
          </a:p>
        </p:txBody>
      </p:sp>
    </p:spTree>
    <p:extLst>
      <p:ext uri="{BB962C8B-B14F-4D97-AF65-F5344CB8AC3E}">
        <p14:creationId xmlns:p14="http://schemas.microsoft.com/office/powerpoint/2010/main" val="14564470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descr="2774BB~1">
            <a:extLst>
              <a:ext uri="{FF2B5EF4-FFF2-40B4-BE49-F238E27FC236}">
                <a16:creationId xmlns:a16="http://schemas.microsoft.com/office/drawing/2014/main" id="{8764028E-FF99-4C49-80AF-846475D8FF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88"/>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1" name="Text Box 3">
            <a:extLst>
              <a:ext uri="{FF2B5EF4-FFF2-40B4-BE49-F238E27FC236}">
                <a16:creationId xmlns:a16="http://schemas.microsoft.com/office/drawing/2014/main" id="{39CB1807-80D7-48D0-9065-BF741B15D4F7}"/>
              </a:ext>
            </a:extLst>
          </p:cNvPr>
          <p:cNvSpPr txBox="1">
            <a:spLocks noChangeArrowheads="1"/>
          </p:cNvSpPr>
          <p:nvPr/>
        </p:nvSpPr>
        <p:spPr bwMode="auto">
          <a:xfrm>
            <a:off x="559295" y="2242811"/>
            <a:ext cx="7794594"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defRPr/>
            </a:pPr>
            <a:r>
              <a:rPr lang="en-US" sz="3200" b="0" dirty="0">
                <a:effectLst>
                  <a:glow rad="101600">
                    <a:schemeClr val="bg1">
                      <a:alpha val="60000"/>
                    </a:schemeClr>
                  </a:glow>
                </a:effectLst>
                <a:latin typeface="+mn-lt"/>
              </a:rPr>
              <a:t>As men depart further and further from God, </a:t>
            </a:r>
          </a:p>
          <a:p>
            <a:pPr algn="ctr" eaLnBrk="1" hangingPunct="1">
              <a:defRPr/>
            </a:pPr>
            <a:r>
              <a:rPr lang="en-US" sz="3200" dirty="0">
                <a:solidFill>
                  <a:srgbClr val="FFFF00"/>
                </a:solidFill>
                <a:effectLst>
                  <a:glow rad="101600">
                    <a:schemeClr val="bg1">
                      <a:alpha val="60000"/>
                    </a:schemeClr>
                  </a:glow>
                </a:effectLst>
                <a:latin typeface="+mn-lt"/>
              </a:rPr>
              <a:t>Satan is permitted to have power </a:t>
            </a:r>
          </a:p>
          <a:p>
            <a:pPr algn="ctr" eaLnBrk="1" hangingPunct="1">
              <a:defRPr/>
            </a:pPr>
            <a:r>
              <a:rPr lang="en-US" sz="3200" b="0" dirty="0">
                <a:effectLst>
                  <a:glow rad="101600">
                    <a:schemeClr val="bg1">
                      <a:alpha val="60000"/>
                    </a:schemeClr>
                  </a:glow>
                </a:effectLst>
                <a:latin typeface="+mn-lt"/>
              </a:rPr>
              <a:t>over the children of disobedience.  </a:t>
            </a:r>
          </a:p>
          <a:p>
            <a:pPr algn="ctr" eaLnBrk="1" hangingPunct="1">
              <a:defRPr/>
            </a:pPr>
            <a:r>
              <a:rPr lang="en-US" sz="3200" b="0" dirty="0">
                <a:effectLst>
                  <a:glow rad="101600">
                    <a:schemeClr val="bg1">
                      <a:alpha val="60000"/>
                    </a:schemeClr>
                  </a:glow>
                </a:effectLst>
                <a:latin typeface="+mn-lt"/>
              </a:rPr>
              <a:t>He hurls destruction among men.  </a:t>
            </a:r>
          </a:p>
          <a:p>
            <a:pPr algn="ctr" eaLnBrk="1" hangingPunct="1">
              <a:defRPr/>
            </a:pPr>
            <a:r>
              <a:rPr lang="en-US" sz="3200" b="0" dirty="0">
                <a:effectLst>
                  <a:glow rad="101600">
                    <a:schemeClr val="bg1">
                      <a:alpha val="60000"/>
                    </a:schemeClr>
                  </a:glow>
                </a:effectLst>
                <a:latin typeface="+mn-lt"/>
              </a:rPr>
              <a:t>There is calamity by land and sea.  </a:t>
            </a:r>
          </a:p>
          <a:p>
            <a:pPr algn="ctr" eaLnBrk="1" hangingPunct="1">
              <a:defRPr/>
            </a:pPr>
            <a:r>
              <a:rPr lang="en-US" sz="3200" b="0" dirty="0">
                <a:effectLst>
                  <a:glow rad="101600">
                    <a:schemeClr val="bg1">
                      <a:alpha val="60000"/>
                    </a:schemeClr>
                  </a:glow>
                </a:effectLst>
                <a:latin typeface="+mn-lt"/>
              </a:rPr>
              <a:t>Property and life are destroyed by </a:t>
            </a:r>
          </a:p>
          <a:p>
            <a:pPr algn="ctr" eaLnBrk="1" hangingPunct="1">
              <a:defRPr/>
            </a:pPr>
            <a:r>
              <a:rPr lang="en-US" sz="3200" b="0" dirty="0">
                <a:effectLst>
                  <a:glow rad="101600">
                    <a:schemeClr val="bg1">
                      <a:alpha val="60000"/>
                    </a:schemeClr>
                  </a:glow>
                </a:effectLst>
                <a:latin typeface="+mn-lt"/>
              </a:rPr>
              <a:t>fire and flood.  </a:t>
            </a:r>
          </a:p>
        </p:txBody>
      </p:sp>
      <p:sp>
        <p:nvSpPr>
          <p:cNvPr id="160772" name="Text Box 4">
            <a:extLst>
              <a:ext uri="{FF2B5EF4-FFF2-40B4-BE49-F238E27FC236}">
                <a16:creationId xmlns:a16="http://schemas.microsoft.com/office/drawing/2014/main" id="{B8625EC1-F71A-4042-AA22-21F7BE8E8402}"/>
              </a:ext>
            </a:extLst>
          </p:cNvPr>
          <p:cNvSpPr txBox="1">
            <a:spLocks noChangeArrowheads="1"/>
          </p:cNvSpPr>
          <p:nvPr/>
        </p:nvSpPr>
        <p:spPr bwMode="auto">
          <a:xfrm>
            <a:off x="3352800" y="1295401"/>
            <a:ext cx="3429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defRPr/>
            </a:pPr>
            <a:r>
              <a:rPr lang="en-US" sz="2800" b="0" i="1" dirty="0">
                <a:effectLst>
                  <a:glow rad="101600">
                    <a:schemeClr val="bg1">
                      <a:alpha val="60000"/>
                    </a:schemeClr>
                  </a:glow>
                </a:effectLst>
                <a:latin typeface="+mn-lt"/>
              </a:rPr>
              <a:t>RH July 16, 1901.</a:t>
            </a:r>
          </a:p>
        </p:txBody>
      </p:sp>
      <p:sp>
        <p:nvSpPr>
          <p:cNvPr id="2" name="TextBox 1">
            <a:extLst>
              <a:ext uri="{FF2B5EF4-FFF2-40B4-BE49-F238E27FC236}">
                <a16:creationId xmlns:a16="http://schemas.microsoft.com/office/drawing/2014/main" id="{36F580EA-DFAD-4E88-A2BA-31A2C1A93B22}"/>
              </a:ext>
            </a:extLst>
          </p:cNvPr>
          <p:cNvSpPr txBox="1"/>
          <p:nvPr/>
        </p:nvSpPr>
        <p:spPr>
          <a:xfrm>
            <a:off x="831542" y="164753"/>
            <a:ext cx="10528916" cy="646331"/>
          </a:xfrm>
          <a:prstGeom prst="rect">
            <a:avLst/>
          </a:prstGeom>
          <a:noFill/>
        </p:spPr>
        <p:txBody>
          <a:bodyPr wrap="square">
            <a:spAutoFit/>
          </a:bodyPr>
          <a:lstStyle/>
          <a:p>
            <a:pPr algn="ctr" eaLnBrk="1" hangingPunct="1">
              <a:defRPr/>
            </a:pPr>
            <a:r>
              <a:rPr lang="en-NZ" sz="3600" b="1" dirty="0">
                <a:effectLst>
                  <a:glow rad="101600">
                    <a:schemeClr val="bg1">
                      <a:alpha val="60000"/>
                    </a:schemeClr>
                  </a:glow>
                </a:effectLst>
              </a:rPr>
              <a:t>Satan’s power is proportionate to the evil committed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0C975B-E928-40CE-A7B6-CA6B72FA27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598F463E-5508-4015-9FE5-FED50C01D719}"/>
              </a:ext>
            </a:extLst>
          </p:cNvPr>
          <p:cNvSpPr txBox="1"/>
          <p:nvPr/>
        </p:nvSpPr>
        <p:spPr>
          <a:xfrm>
            <a:off x="639193" y="3653915"/>
            <a:ext cx="4989250" cy="2031325"/>
          </a:xfrm>
          <a:prstGeom prst="rect">
            <a:avLst/>
          </a:prstGeom>
          <a:noFill/>
        </p:spPr>
        <p:txBody>
          <a:bodyPr wrap="square" rtlCol="0">
            <a:spAutoFit/>
          </a:bodyPr>
          <a:lstStyle/>
          <a:p>
            <a:pPr algn="ctr"/>
            <a:r>
              <a:rPr lang="en-US" sz="3600" dirty="0">
                <a:effectLst>
                  <a:glow rad="101600">
                    <a:schemeClr val="bg1">
                      <a:alpha val="60000"/>
                    </a:schemeClr>
                  </a:glow>
                </a:effectLst>
              </a:rPr>
              <a:t>Shall the prey be taken from the mighty, or the lawful captive delivered?</a:t>
            </a:r>
          </a:p>
          <a:p>
            <a:endParaRPr lang="en-NZ" dirty="0"/>
          </a:p>
        </p:txBody>
      </p:sp>
      <p:sp>
        <p:nvSpPr>
          <p:cNvPr id="5" name="TextBox 4">
            <a:extLst>
              <a:ext uri="{FF2B5EF4-FFF2-40B4-BE49-F238E27FC236}">
                <a16:creationId xmlns:a16="http://schemas.microsoft.com/office/drawing/2014/main" id="{5FC86A5A-A839-44FF-AFE7-19057F84ED25}"/>
              </a:ext>
            </a:extLst>
          </p:cNvPr>
          <p:cNvSpPr txBox="1"/>
          <p:nvPr/>
        </p:nvSpPr>
        <p:spPr>
          <a:xfrm>
            <a:off x="3755254" y="728813"/>
            <a:ext cx="3302494" cy="523220"/>
          </a:xfrm>
          <a:prstGeom prst="rect">
            <a:avLst/>
          </a:prstGeom>
          <a:noFill/>
        </p:spPr>
        <p:txBody>
          <a:bodyPr wrap="square" rtlCol="0">
            <a:spAutoFit/>
          </a:bodyPr>
          <a:lstStyle/>
          <a:p>
            <a:pPr algn="ctr"/>
            <a:r>
              <a:rPr lang="en-US" sz="2800" dirty="0">
                <a:effectLst>
                  <a:glow rad="101600">
                    <a:schemeClr val="bg1">
                      <a:alpha val="60000"/>
                    </a:schemeClr>
                  </a:glow>
                </a:effectLst>
              </a:rPr>
              <a:t>Isa. 49:24.</a:t>
            </a:r>
            <a:endParaRPr lang="en-NZ" sz="2800" dirty="0">
              <a:effectLst>
                <a:glow rad="101600">
                  <a:schemeClr val="bg1">
                    <a:alpha val="60000"/>
                  </a:schemeClr>
                </a:glow>
              </a:effectLst>
            </a:endParaRPr>
          </a:p>
        </p:txBody>
      </p:sp>
      <p:sp>
        <p:nvSpPr>
          <p:cNvPr id="6" name="TextBox 5">
            <a:extLst>
              <a:ext uri="{FF2B5EF4-FFF2-40B4-BE49-F238E27FC236}">
                <a16:creationId xmlns:a16="http://schemas.microsoft.com/office/drawing/2014/main" id="{9A9BA3A7-B9D4-4AEE-ACA4-4237B9A2BE04}"/>
              </a:ext>
            </a:extLst>
          </p:cNvPr>
          <p:cNvSpPr txBox="1"/>
          <p:nvPr/>
        </p:nvSpPr>
        <p:spPr>
          <a:xfrm>
            <a:off x="639193" y="1980846"/>
            <a:ext cx="4767308" cy="707886"/>
          </a:xfrm>
          <a:prstGeom prst="rect">
            <a:avLst/>
          </a:prstGeom>
          <a:noFill/>
        </p:spPr>
        <p:txBody>
          <a:bodyPr wrap="square" rtlCol="0">
            <a:spAutoFit/>
          </a:bodyPr>
          <a:lstStyle/>
          <a:p>
            <a:pPr algn="ctr"/>
            <a:r>
              <a:rPr lang="en-US" sz="4000" b="1" dirty="0">
                <a:effectLst>
                  <a:glow rad="101600">
                    <a:schemeClr val="bg1">
                      <a:alpha val="60000"/>
                    </a:schemeClr>
                  </a:glow>
                </a:effectLst>
              </a:rPr>
              <a:t>The Lawful Captive</a:t>
            </a:r>
            <a:endParaRPr lang="en-NZ" sz="4000" b="1" dirty="0">
              <a:effectLst>
                <a:glow rad="101600">
                  <a:schemeClr val="bg1">
                    <a:alpha val="60000"/>
                  </a:schemeClr>
                </a:glow>
              </a:effectLst>
            </a:endParaRPr>
          </a:p>
        </p:txBody>
      </p:sp>
    </p:spTree>
    <p:extLst>
      <p:ext uri="{BB962C8B-B14F-4D97-AF65-F5344CB8AC3E}">
        <p14:creationId xmlns:p14="http://schemas.microsoft.com/office/powerpoint/2010/main" val="21970504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0C975B-E928-40CE-A7B6-CA6B72FA27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598F463E-5508-4015-9FE5-FED50C01D719}"/>
              </a:ext>
            </a:extLst>
          </p:cNvPr>
          <p:cNvSpPr txBox="1"/>
          <p:nvPr/>
        </p:nvSpPr>
        <p:spPr>
          <a:xfrm>
            <a:off x="159799" y="2740591"/>
            <a:ext cx="6320901" cy="3539430"/>
          </a:xfrm>
          <a:prstGeom prst="rect">
            <a:avLst/>
          </a:prstGeom>
          <a:noFill/>
        </p:spPr>
        <p:txBody>
          <a:bodyPr wrap="square" rtlCol="0">
            <a:spAutoFit/>
          </a:bodyPr>
          <a:lstStyle/>
          <a:p>
            <a:pPr algn="ctr"/>
            <a:r>
              <a:rPr lang="en-US" sz="3200" dirty="0">
                <a:effectLst>
                  <a:glow rad="101600">
                    <a:schemeClr val="bg1">
                      <a:alpha val="60000"/>
                    </a:schemeClr>
                  </a:glow>
                </a:effectLst>
              </a:rPr>
              <a:t>But thus saith the </a:t>
            </a:r>
            <a:r>
              <a:rPr lang="en-US" sz="3200" cap="small" dirty="0">
                <a:effectLst>
                  <a:glow rad="101600">
                    <a:schemeClr val="bg1">
                      <a:alpha val="60000"/>
                    </a:schemeClr>
                  </a:glow>
                </a:effectLst>
              </a:rPr>
              <a:t>Lord</a:t>
            </a:r>
            <a:r>
              <a:rPr lang="en-US" sz="3200" dirty="0">
                <a:effectLst>
                  <a:glow rad="101600">
                    <a:schemeClr val="bg1">
                      <a:alpha val="60000"/>
                    </a:schemeClr>
                  </a:glow>
                </a:effectLst>
              </a:rPr>
              <a:t>, </a:t>
            </a:r>
          </a:p>
          <a:p>
            <a:pPr algn="ctr"/>
            <a:r>
              <a:rPr lang="en-US" sz="3200" dirty="0">
                <a:effectLst>
                  <a:glow rad="101600">
                    <a:schemeClr val="bg1">
                      <a:alpha val="60000"/>
                    </a:schemeClr>
                  </a:glow>
                </a:effectLst>
              </a:rPr>
              <a:t>Even the captives of the mighty </a:t>
            </a:r>
          </a:p>
          <a:p>
            <a:pPr algn="ctr"/>
            <a:r>
              <a:rPr lang="en-US" sz="3200" dirty="0">
                <a:effectLst>
                  <a:glow rad="101600">
                    <a:schemeClr val="bg1">
                      <a:alpha val="60000"/>
                    </a:schemeClr>
                  </a:glow>
                </a:effectLst>
              </a:rPr>
              <a:t>shall be taken away, and the prey of the terrible shall be delivered: </a:t>
            </a:r>
          </a:p>
          <a:p>
            <a:pPr algn="ctr"/>
            <a:r>
              <a:rPr lang="en-US" sz="3200" dirty="0">
                <a:effectLst>
                  <a:glow rad="101600">
                    <a:schemeClr val="bg1">
                      <a:alpha val="60000"/>
                    </a:schemeClr>
                  </a:glow>
                </a:effectLst>
              </a:rPr>
              <a:t>for I will contend with him that </a:t>
            </a:r>
            <a:r>
              <a:rPr lang="en-US" sz="3200" dirty="0" err="1">
                <a:effectLst>
                  <a:glow rad="101600">
                    <a:schemeClr val="bg1">
                      <a:alpha val="60000"/>
                    </a:schemeClr>
                  </a:glow>
                </a:effectLst>
              </a:rPr>
              <a:t>contendeth</a:t>
            </a:r>
            <a:r>
              <a:rPr lang="en-US" sz="3200" dirty="0">
                <a:effectLst>
                  <a:glow rad="101600">
                    <a:schemeClr val="bg1">
                      <a:alpha val="60000"/>
                    </a:schemeClr>
                  </a:glow>
                </a:effectLst>
              </a:rPr>
              <a:t> with thee, </a:t>
            </a:r>
          </a:p>
          <a:p>
            <a:pPr algn="ctr"/>
            <a:r>
              <a:rPr lang="en-US" sz="3200" dirty="0">
                <a:effectLst>
                  <a:glow rad="101600">
                    <a:schemeClr val="bg1">
                      <a:alpha val="60000"/>
                    </a:schemeClr>
                  </a:glow>
                </a:effectLst>
              </a:rPr>
              <a:t>and I will save thy children.  </a:t>
            </a:r>
            <a:endParaRPr lang="en-NZ" dirty="0"/>
          </a:p>
        </p:txBody>
      </p:sp>
      <p:sp>
        <p:nvSpPr>
          <p:cNvPr id="5" name="TextBox 4">
            <a:extLst>
              <a:ext uri="{FF2B5EF4-FFF2-40B4-BE49-F238E27FC236}">
                <a16:creationId xmlns:a16="http://schemas.microsoft.com/office/drawing/2014/main" id="{5FC86A5A-A839-44FF-AFE7-19057F84ED25}"/>
              </a:ext>
            </a:extLst>
          </p:cNvPr>
          <p:cNvSpPr txBox="1"/>
          <p:nvPr/>
        </p:nvSpPr>
        <p:spPr>
          <a:xfrm>
            <a:off x="3755254" y="728813"/>
            <a:ext cx="3302494" cy="523220"/>
          </a:xfrm>
          <a:prstGeom prst="rect">
            <a:avLst/>
          </a:prstGeom>
          <a:noFill/>
        </p:spPr>
        <p:txBody>
          <a:bodyPr wrap="square" rtlCol="0">
            <a:spAutoFit/>
          </a:bodyPr>
          <a:lstStyle/>
          <a:p>
            <a:pPr algn="ctr"/>
            <a:r>
              <a:rPr lang="en-US" sz="2800" dirty="0">
                <a:effectLst>
                  <a:glow rad="101600">
                    <a:schemeClr val="bg1">
                      <a:alpha val="60000"/>
                    </a:schemeClr>
                  </a:glow>
                </a:effectLst>
              </a:rPr>
              <a:t>Isa. 49:25.</a:t>
            </a:r>
            <a:endParaRPr lang="en-NZ" sz="2800" dirty="0">
              <a:effectLst>
                <a:glow rad="101600">
                  <a:schemeClr val="bg1">
                    <a:alpha val="60000"/>
                  </a:schemeClr>
                </a:glow>
              </a:effectLst>
            </a:endParaRPr>
          </a:p>
        </p:txBody>
      </p:sp>
      <p:sp>
        <p:nvSpPr>
          <p:cNvPr id="6" name="TextBox 5">
            <a:extLst>
              <a:ext uri="{FF2B5EF4-FFF2-40B4-BE49-F238E27FC236}">
                <a16:creationId xmlns:a16="http://schemas.microsoft.com/office/drawing/2014/main" id="{9A9BA3A7-B9D4-4AEE-ACA4-4237B9A2BE04}"/>
              </a:ext>
            </a:extLst>
          </p:cNvPr>
          <p:cNvSpPr txBox="1"/>
          <p:nvPr/>
        </p:nvSpPr>
        <p:spPr>
          <a:xfrm>
            <a:off x="426129" y="1520371"/>
            <a:ext cx="8522562" cy="707886"/>
          </a:xfrm>
          <a:prstGeom prst="rect">
            <a:avLst/>
          </a:prstGeom>
          <a:noFill/>
        </p:spPr>
        <p:txBody>
          <a:bodyPr wrap="square" rtlCol="0">
            <a:spAutoFit/>
          </a:bodyPr>
          <a:lstStyle/>
          <a:p>
            <a:pPr algn="ctr"/>
            <a:r>
              <a:rPr lang="en-US" sz="4000" b="1" dirty="0">
                <a:effectLst>
                  <a:glow rad="101600">
                    <a:schemeClr val="bg1">
                      <a:alpha val="60000"/>
                    </a:schemeClr>
                  </a:glow>
                </a:effectLst>
              </a:rPr>
              <a:t>The Lawful Captives will be Delivered</a:t>
            </a:r>
            <a:endParaRPr lang="en-NZ" sz="4000" b="1" dirty="0">
              <a:effectLst>
                <a:glow rad="101600">
                  <a:schemeClr val="bg1">
                    <a:alpha val="60000"/>
                  </a:schemeClr>
                </a:glow>
              </a:effectLst>
            </a:endParaRPr>
          </a:p>
        </p:txBody>
      </p:sp>
    </p:spTree>
    <p:extLst>
      <p:ext uri="{BB962C8B-B14F-4D97-AF65-F5344CB8AC3E}">
        <p14:creationId xmlns:p14="http://schemas.microsoft.com/office/powerpoint/2010/main" val="26099850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4E1C8D-6956-4D9B-843E-E8DF965388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D9150857-D9B0-4CEA-87A6-18666247B5CA}"/>
              </a:ext>
            </a:extLst>
          </p:cNvPr>
          <p:cNvSpPr txBox="1"/>
          <p:nvPr/>
        </p:nvSpPr>
        <p:spPr>
          <a:xfrm>
            <a:off x="1358283" y="1938528"/>
            <a:ext cx="5921405" cy="4031873"/>
          </a:xfrm>
          <a:prstGeom prst="rect">
            <a:avLst/>
          </a:prstGeom>
          <a:noFill/>
        </p:spPr>
        <p:txBody>
          <a:bodyPr wrap="square" rtlCol="0">
            <a:spAutoFit/>
          </a:bodyPr>
          <a:lstStyle/>
          <a:p>
            <a:pPr algn="ctr"/>
            <a:r>
              <a:rPr lang="en-NZ" sz="3600" dirty="0">
                <a:effectLst>
                  <a:glow rad="101600">
                    <a:schemeClr val="bg1">
                      <a:alpha val="60000"/>
                    </a:schemeClr>
                  </a:glow>
                  <a:outerShdw blurRad="50800" dist="38100" dir="2700000" algn="tl" rotWithShape="0">
                    <a:prstClr val="black">
                      <a:alpha val="40000"/>
                    </a:prstClr>
                  </a:outerShdw>
                </a:effectLst>
              </a:rPr>
              <a:t>He numbers the world </a:t>
            </a:r>
          </a:p>
          <a:p>
            <a:pPr algn="ctr"/>
            <a:r>
              <a:rPr lang="en-NZ" sz="3600" dirty="0">
                <a:effectLst>
                  <a:glow rad="101600">
                    <a:schemeClr val="bg1">
                      <a:alpha val="60000"/>
                    </a:schemeClr>
                  </a:glow>
                  <a:outerShdw blurRad="50800" dist="38100" dir="2700000" algn="tl" rotWithShape="0">
                    <a:prstClr val="black">
                      <a:alpha val="40000"/>
                    </a:prstClr>
                  </a:outerShdw>
                </a:effectLst>
              </a:rPr>
              <a:t>as his subjects; </a:t>
            </a:r>
          </a:p>
          <a:p>
            <a:pPr algn="ctr"/>
            <a:r>
              <a:rPr lang="en-NZ" sz="3600" b="1" dirty="0">
                <a:solidFill>
                  <a:srgbClr val="FFFF00"/>
                </a:solidFill>
                <a:effectLst>
                  <a:glow rad="101600">
                    <a:schemeClr val="bg1">
                      <a:alpha val="60000"/>
                    </a:schemeClr>
                  </a:glow>
                  <a:outerShdw blurRad="50800" dist="38100" dir="2700000" algn="tl" rotWithShape="0">
                    <a:prstClr val="black">
                      <a:alpha val="40000"/>
                    </a:prstClr>
                  </a:outerShdw>
                </a:effectLst>
              </a:rPr>
              <a:t>but the little company who keep the commandments </a:t>
            </a:r>
          </a:p>
          <a:p>
            <a:pPr algn="ctr"/>
            <a:r>
              <a:rPr lang="en-NZ" sz="3600" b="1" dirty="0">
                <a:solidFill>
                  <a:srgbClr val="FFFF00"/>
                </a:solidFill>
                <a:effectLst>
                  <a:glow rad="101600">
                    <a:schemeClr val="bg1">
                      <a:alpha val="60000"/>
                    </a:schemeClr>
                  </a:glow>
                  <a:outerShdw blurRad="50800" dist="38100" dir="2700000" algn="tl" rotWithShape="0">
                    <a:prstClr val="black">
                      <a:alpha val="40000"/>
                    </a:prstClr>
                  </a:outerShdw>
                </a:effectLst>
              </a:rPr>
              <a:t>of God are resisting </a:t>
            </a:r>
          </a:p>
          <a:p>
            <a:pPr algn="ctr"/>
            <a:r>
              <a:rPr lang="en-NZ" sz="3600" b="1" dirty="0">
                <a:solidFill>
                  <a:srgbClr val="FFFF00"/>
                </a:solidFill>
                <a:effectLst>
                  <a:glow rad="101600">
                    <a:schemeClr val="bg1">
                      <a:alpha val="60000"/>
                    </a:schemeClr>
                  </a:glow>
                  <a:outerShdw blurRad="50800" dist="38100" dir="2700000" algn="tl" rotWithShape="0">
                    <a:prstClr val="black">
                      <a:alpha val="40000"/>
                    </a:prstClr>
                  </a:outerShdw>
                </a:effectLst>
              </a:rPr>
              <a:t>his supremacy. </a:t>
            </a:r>
          </a:p>
          <a:p>
            <a:pPr algn="ctr"/>
            <a:endParaRPr lang="en-NZ" sz="4000" dirty="0"/>
          </a:p>
        </p:txBody>
      </p:sp>
      <p:sp>
        <p:nvSpPr>
          <p:cNvPr id="2" name="TextBox 1">
            <a:extLst>
              <a:ext uri="{FF2B5EF4-FFF2-40B4-BE49-F238E27FC236}">
                <a16:creationId xmlns:a16="http://schemas.microsoft.com/office/drawing/2014/main" id="{1D4664EA-5224-4DD6-84FF-B87B19F1F912}"/>
              </a:ext>
            </a:extLst>
          </p:cNvPr>
          <p:cNvSpPr txBox="1"/>
          <p:nvPr/>
        </p:nvSpPr>
        <p:spPr>
          <a:xfrm>
            <a:off x="1726705" y="225879"/>
            <a:ext cx="5184559" cy="1323439"/>
          </a:xfrm>
          <a:prstGeom prst="rect">
            <a:avLst/>
          </a:prstGeom>
          <a:noFill/>
        </p:spPr>
        <p:txBody>
          <a:bodyPr wrap="square" rtlCol="0">
            <a:spAutoFit/>
          </a:bodyPr>
          <a:lstStyle/>
          <a:p>
            <a:pPr algn="ctr"/>
            <a:r>
              <a:rPr lang="en-US" sz="4000" b="1" dirty="0">
                <a:effectLst>
                  <a:glow rad="101600">
                    <a:schemeClr val="bg1">
                      <a:alpha val="60000"/>
                    </a:schemeClr>
                  </a:glow>
                </a:effectLst>
              </a:rPr>
              <a:t>The Elect are </a:t>
            </a:r>
          </a:p>
          <a:p>
            <a:pPr algn="ctr"/>
            <a:r>
              <a:rPr lang="en-US" sz="4000" b="1" dirty="0">
                <a:effectLst>
                  <a:glow rad="101600">
                    <a:schemeClr val="bg1">
                      <a:alpha val="60000"/>
                    </a:schemeClr>
                  </a:glow>
                </a:effectLst>
              </a:rPr>
              <a:t>resisting his power</a:t>
            </a:r>
            <a:endParaRPr lang="en-NZ" sz="4000" b="1" dirty="0">
              <a:effectLst>
                <a:glow rad="101600">
                  <a:schemeClr val="bg1">
                    <a:alpha val="60000"/>
                  </a:schemeClr>
                </a:glow>
              </a:effectLst>
            </a:endParaRPr>
          </a:p>
        </p:txBody>
      </p:sp>
    </p:spTree>
    <p:extLst>
      <p:ext uri="{BB962C8B-B14F-4D97-AF65-F5344CB8AC3E}">
        <p14:creationId xmlns:p14="http://schemas.microsoft.com/office/powerpoint/2010/main" val="9974739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17D054-147F-4720-9ECD-3F8ED5160D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D9150857-D9B0-4CEA-87A6-18666247B5CA}"/>
              </a:ext>
            </a:extLst>
          </p:cNvPr>
          <p:cNvSpPr txBox="1"/>
          <p:nvPr/>
        </p:nvSpPr>
        <p:spPr>
          <a:xfrm>
            <a:off x="1932360" y="2106148"/>
            <a:ext cx="4752528" cy="2800767"/>
          </a:xfrm>
          <a:prstGeom prst="rect">
            <a:avLst/>
          </a:prstGeom>
          <a:noFill/>
        </p:spPr>
        <p:txBody>
          <a:bodyPr wrap="square" rtlCol="0">
            <a:spAutoFit/>
          </a:bodyPr>
          <a:lstStyle/>
          <a:p>
            <a:pPr algn="ctr"/>
            <a:r>
              <a:rPr lang="en-NZ" sz="3600" dirty="0">
                <a:effectLst>
                  <a:glow rad="101600">
                    <a:schemeClr val="bg1">
                      <a:alpha val="60000"/>
                    </a:schemeClr>
                  </a:glow>
                  <a:outerShdw blurRad="50800" dist="38100" dir="2700000" algn="tl" rotWithShape="0">
                    <a:prstClr val="black">
                      <a:alpha val="40000"/>
                    </a:prstClr>
                  </a:outerShdw>
                </a:effectLst>
              </a:rPr>
              <a:t>If he could blot them </a:t>
            </a:r>
          </a:p>
          <a:p>
            <a:pPr algn="ctr"/>
            <a:r>
              <a:rPr lang="en-NZ" sz="3600" dirty="0">
                <a:effectLst>
                  <a:glow rad="101600">
                    <a:schemeClr val="bg1">
                      <a:alpha val="60000"/>
                    </a:schemeClr>
                  </a:glow>
                  <a:outerShdw blurRad="50800" dist="38100" dir="2700000" algn="tl" rotWithShape="0">
                    <a:prstClr val="black">
                      <a:alpha val="40000"/>
                    </a:prstClr>
                  </a:outerShdw>
                </a:effectLst>
              </a:rPr>
              <a:t>from the earth,</a:t>
            </a:r>
            <a:r>
              <a:rPr lang="en-NZ" sz="3600" b="1" dirty="0">
                <a:solidFill>
                  <a:srgbClr val="FFFF00"/>
                </a:solidFill>
                <a:effectLst>
                  <a:glow rad="101600">
                    <a:schemeClr val="bg1">
                      <a:alpha val="60000"/>
                    </a:schemeClr>
                  </a:glow>
                  <a:outerShdw blurRad="50800" dist="38100" dir="2700000" algn="tl" rotWithShape="0">
                    <a:prstClr val="black">
                      <a:alpha val="40000"/>
                    </a:prstClr>
                  </a:outerShdw>
                </a:effectLst>
              </a:rPr>
              <a:t> </a:t>
            </a:r>
          </a:p>
          <a:p>
            <a:pPr algn="ctr"/>
            <a:r>
              <a:rPr lang="en-NZ" sz="3600" dirty="0">
                <a:effectLst>
                  <a:glow rad="101600">
                    <a:schemeClr val="bg1">
                      <a:alpha val="60000"/>
                    </a:schemeClr>
                  </a:glow>
                  <a:outerShdw blurRad="50800" dist="38100" dir="2700000" algn="tl" rotWithShape="0">
                    <a:prstClr val="black">
                      <a:alpha val="40000"/>
                    </a:prstClr>
                  </a:outerShdw>
                </a:effectLst>
              </a:rPr>
              <a:t>his triumph would </a:t>
            </a:r>
          </a:p>
          <a:p>
            <a:pPr algn="ctr"/>
            <a:r>
              <a:rPr lang="en-NZ" sz="3600" dirty="0">
                <a:effectLst>
                  <a:glow rad="101600">
                    <a:schemeClr val="bg1">
                      <a:alpha val="60000"/>
                    </a:schemeClr>
                  </a:glow>
                  <a:outerShdw blurRad="50800" dist="38100" dir="2700000" algn="tl" rotWithShape="0">
                    <a:prstClr val="black">
                      <a:alpha val="40000"/>
                    </a:prstClr>
                  </a:outerShdw>
                </a:effectLst>
              </a:rPr>
              <a:t>be complete.</a:t>
            </a:r>
          </a:p>
          <a:p>
            <a:pPr algn="ctr"/>
            <a:r>
              <a:rPr lang="en-NZ" sz="3200" dirty="0">
                <a:effectLst>
                  <a:glow rad="101600">
                    <a:schemeClr val="bg1">
                      <a:alpha val="60000"/>
                    </a:schemeClr>
                  </a:glow>
                  <a:outerShdw blurRad="50800" dist="38100" dir="2700000" algn="tl" rotWithShape="0">
                    <a:prstClr val="black">
                      <a:alpha val="40000"/>
                    </a:prstClr>
                  </a:outerShdw>
                </a:effectLst>
              </a:rPr>
              <a:t>GC 618.</a:t>
            </a:r>
            <a:endParaRPr lang="en-NZ" sz="3200" dirty="0"/>
          </a:p>
        </p:txBody>
      </p:sp>
      <p:sp>
        <p:nvSpPr>
          <p:cNvPr id="2" name="TextBox 1">
            <a:extLst>
              <a:ext uri="{FF2B5EF4-FFF2-40B4-BE49-F238E27FC236}">
                <a16:creationId xmlns:a16="http://schemas.microsoft.com/office/drawing/2014/main" id="{F1BD3524-A22D-47B1-B2C1-10EC4EAFEA50}"/>
              </a:ext>
            </a:extLst>
          </p:cNvPr>
          <p:cNvSpPr txBox="1"/>
          <p:nvPr/>
        </p:nvSpPr>
        <p:spPr>
          <a:xfrm flipH="1">
            <a:off x="1647426" y="409848"/>
            <a:ext cx="5322396" cy="1323439"/>
          </a:xfrm>
          <a:prstGeom prst="rect">
            <a:avLst/>
          </a:prstGeom>
          <a:noFill/>
        </p:spPr>
        <p:txBody>
          <a:bodyPr wrap="square" rtlCol="0">
            <a:spAutoFit/>
          </a:bodyPr>
          <a:lstStyle/>
          <a:p>
            <a:pPr algn="ctr"/>
            <a:r>
              <a:rPr lang="en-US" sz="4000" b="1" dirty="0">
                <a:effectLst>
                  <a:glow rad="101600">
                    <a:schemeClr val="bg1">
                      <a:alpha val="60000"/>
                    </a:schemeClr>
                  </a:glow>
                </a:effectLst>
              </a:rPr>
              <a:t>The Elect have to </a:t>
            </a:r>
          </a:p>
          <a:p>
            <a:pPr algn="ctr"/>
            <a:r>
              <a:rPr lang="en-US" sz="4000" b="1" dirty="0">
                <a:effectLst>
                  <a:glow rad="101600">
                    <a:schemeClr val="bg1">
                      <a:alpha val="60000"/>
                    </a:schemeClr>
                  </a:glow>
                </a:effectLst>
              </a:rPr>
              <a:t>be destroyed</a:t>
            </a:r>
            <a:endParaRPr lang="en-NZ" sz="4000" b="1" dirty="0">
              <a:effectLst>
                <a:glow rad="101600">
                  <a:schemeClr val="bg1">
                    <a:alpha val="60000"/>
                  </a:schemeClr>
                </a:glow>
              </a:effectLst>
            </a:endParaRPr>
          </a:p>
        </p:txBody>
      </p:sp>
    </p:spTree>
    <p:extLst>
      <p:ext uri="{BB962C8B-B14F-4D97-AF65-F5344CB8AC3E}">
        <p14:creationId xmlns:p14="http://schemas.microsoft.com/office/powerpoint/2010/main" val="38555930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FE7D6F-1FDF-46F3-8D61-F5DAA77C19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8929" cy="6858001"/>
          </a:xfrm>
          <a:prstGeom prst="rect">
            <a:avLst/>
          </a:prstGeom>
        </p:spPr>
      </p:pic>
      <p:sp>
        <p:nvSpPr>
          <p:cNvPr id="4" name="TextBox 3">
            <a:extLst>
              <a:ext uri="{FF2B5EF4-FFF2-40B4-BE49-F238E27FC236}">
                <a16:creationId xmlns:a16="http://schemas.microsoft.com/office/drawing/2014/main" id="{C25669B4-FEB5-43DD-9781-3CA77721A8F0}"/>
              </a:ext>
            </a:extLst>
          </p:cNvPr>
          <p:cNvSpPr txBox="1"/>
          <p:nvPr/>
        </p:nvSpPr>
        <p:spPr>
          <a:xfrm>
            <a:off x="4279038" y="2250896"/>
            <a:ext cx="7714695" cy="4462760"/>
          </a:xfrm>
          <a:prstGeom prst="rect">
            <a:avLst/>
          </a:prstGeom>
          <a:noFill/>
        </p:spPr>
        <p:txBody>
          <a:bodyPr wrap="square" rtlCol="0">
            <a:spAutoFit/>
          </a:bodyPr>
          <a:lstStyle/>
          <a:p>
            <a:pPr algn="ctr"/>
            <a:r>
              <a:rPr lang="en-US" sz="3600" dirty="0">
                <a:effectLst>
                  <a:glow rad="101600">
                    <a:schemeClr val="bg1">
                      <a:alpha val="60000"/>
                    </a:schemeClr>
                  </a:glow>
                  <a:outerShdw blurRad="50800" dist="38100" dir="5400000" algn="t" rotWithShape="0">
                    <a:prstClr val="black">
                      <a:alpha val="40000"/>
                    </a:prstClr>
                  </a:outerShdw>
                </a:effectLst>
              </a:rPr>
              <a:t>And the devil said unto him, </a:t>
            </a:r>
          </a:p>
          <a:p>
            <a:pPr algn="ctr"/>
            <a:r>
              <a:rPr lang="en-US" sz="3600" dirty="0">
                <a:effectLst>
                  <a:glow rad="101600">
                    <a:schemeClr val="bg1">
                      <a:alpha val="60000"/>
                    </a:schemeClr>
                  </a:glow>
                  <a:outerShdw blurRad="50800" dist="38100" dir="5400000" algn="t" rotWithShape="0">
                    <a:prstClr val="black">
                      <a:alpha val="40000"/>
                    </a:prstClr>
                  </a:outerShdw>
                </a:effectLst>
              </a:rPr>
              <a:t>all this power will I give thee, </a:t>
            </a:r>
          </a:p>
          <a:p>
            <a:pPr algn="ctr"/>
            <a:r>
              <a:rPr lang="en-US" sz="3600" dirty="0">
                <a:effectLst>
                  <a:glow rad="101600">
                    <a:schemeClr val="bg1">
                      <a:alpha val="60000"/>
                    </a:schemeClr>
                  </a:glow>
                  <a:outerShdw blurRad="50800" dist="38100" dir="5400000" algn="t" rotWithShape="0">
                    <a:prstClr val="black">
                      <a:alpha val="40000"/>
                    </a:prstClr>
                  </a:outerShdw>
                </a:effectLst>
              </a:rPr>
              <a:t>and the glory of them: </a:t>
            </a:r>
          </a:p>
          <a:p>
            <a:pPr algn="ctr"/>
            <a:r>
              <a:rPr lang="en-US" sz="3600" dirty="0">
                <a:effectLst>
                  <a:glow rad="101600">
                    <a:schemeClr val="bg1">
                      <a:alpha val="60000"/>
                    </a:schemeClr>
                  </a:glow>
                  <a:outerShdw blurRad="50800" dist="38100" dir="5400000" algn="t" rotWithShape="0">
                    <a:prstClr val="black">
                      <a:alpha val="40000"/>
                    </a:prstClr>
                  </a:outerShdw>
                </a:effectLst>
              </a:rPr>
              <a:t>for that is delivered unto me; </a:t>
            </a:r>
          </a:p>
          <a:p>
            <a:pPr algn="ctr"/>
            <a:r>
              <a:rPr lang="en-US" sz="3600" dirty="0">
                <a:effectLst>
                  <a:glow rad="101600">
                    <a:schemeClr val="bg1">
                      <a:alpha val="60000"/>
                    </a:schemeClr>
                  </a:glow>
                  <a:outerShdw blurRad="50800" dist="38100" dir="5400000" algn="t" rotWithShape="0">
                    <a:prstClr val="black">
                      <a:alpha val="40000"/>
                    </a:prstClr>
                  </a:outerShdw>
                </a:effectLst>
              </a:rPr>
              <a:t>and to whomsoever I will I give it. </a:t>
            </a:r>
          </a:p>
          <a:p>
            <a:pPr algn="ctr"/>
            <a:r>
              <a:rPr lang="en-US" sz="3600" b="1" dirty="0">
                <a:solidFill>
                  <a:srgbClr val="FFFF00"/>
                </a:solidFill>
                <a:effectLst>
                  <a:glow rad="101600">
                    <a:schemeClr val="bg1">
                      <a:alpha val="60000"/>
                    </a:schemeClr>
                  </a:glow>
                  <a:outerShdw blurRad="50800" dist="38100" dir="5400000" algn="t" rotWithShape="0">
                    <a:prstClr val="black">
                      <a:alpha val="40000"/>
                    </a:prstClr>
                  </a:outerShdw>
                </a:effectLst>
              </a:rPr>
              <a:t>If thou therefore wilt worship me, </a:t>
            </a:r>
          </a:p>
          <a:p>
            <a:pPr algn="ctr"/>
            <a:r>
              <a:rPr lang="en-US" sz="3600" b="1" dirty="0">
                <a:solidFill>
                  <a:srgbClr val="FFFF00"/>
                </a:solidFill>
                <a:effectLst>
                  <a:glow rad="101600">
                    <a:schemeClr val="bg1">
                      <a:alpha val="60000"/>
                    </a:schemeClr>
                  </a:glow>
                  <a:outerShdw blurRad="50800" dist="38100" dir="5400000" algn="t" rotWithShape="0">
                    <a:prstClr val="black">
                      <a:alpha val="40000"/>
                    </a:prstClr>
                  </a:outerShdw>
                </a:effectLst>
              </a:rPr>
              <a:t>all shall be thine.</a:t>
            </a:r>
          </a:p>
          <a:p>
            <a:pPr algn="ctr"/>
            <a:r>
              <a:rPr lang="en-US" sz="3200" dirty="0">
                <a:effectLst>
                  <a:glow rad="101600">
                    <a:schemeClr val="bg1">
                      <a:alpha val="60000"/>
                    </a:schemeClr>
                  </a:glow>
                  <a:outerShdw blurRad="50800" dist="38100" dir="5400000" algn="t" rotWithShape="0">
                    <a:prstClr val="black">
                      <a:alpha val="40000"/>
                    </a:prstClr>
                  </a:outerShdw>
                </a:effectLst>
              </a:rPr>
              <a:t>Lu. 4:6, 7.</a:t>
            </a:r>
            <a:endParaRPr lang="en-NZ" sz="3200" dirty="0">
              <a:effectLst>
                <a:glow rad="101600">
                  <a:schemeClr val="bg1">
                    <a:alpha val="60000"/>
                  </a:schemeClr>
                </a:glow>
                <a:outerShdw blurRad="50800" dist="38100" dir="5400000" algn="t" rotWithShape="0">
                  <a:prstClr val="black">
                    <a:alpha val="40000"/>
                  </a:prstClr>
                </a:outerShdw>
              </a:effectLst>
            </a:endParaRPr>
          </a:p>
        </p:txBody>
      </p:sp>
      <p:sp>
        <p:nvSpPr>
          <p:cNvPr id="2" name="TextBox 1">
            <a:extLst>
              <a:ext uri="{FF2B5EF4-FFF2-40B4-BE49-F238E27FC236}">
                <a16:creationId xmlns:a16="http://schemas.microsoft.com/office/drawing/2014/main" id="{E85F1EF5-F6AF-44EA-82AF-6120BF7D3F8F}"/>
              </a:ext>
            </a:extLst>
          </p:cNvPr>
          <p:cNvSpPr txBox="1"/>
          <p:nvPr/>
        </p:nvSpPr>
        <p:spPr>
          <a:xfrm>
            <a:off x="1111189" y="417562"/>
            <a:ext cx="9969622" cy="707886"/>
          </a:xfrm>
          <a:prstGeom prst="rect">
            <a:avLst/>
          </a:prstGeom>
          <a:noFill/>
        </p:spPr>
        <p:txBody>
          <a:bodyPr wrap="square" rtlCol="0">
            <a:spAutoFit/>
          </a:bodyPr>
          <a:lstStyle/>
          <a:p>
            <a:pPr algn="ctr"/>
            <a:r>
              <a:rPr lang="en-US" sz="4000" b="1" dirty="0">
                <a:effectLst>
                  <a:glow rad="101600">
                    <a:schemeClr val="bg1">
                      <a:alpha val="60000"/>
                    </a:schemeClr>
                  </a:glow>
                  <a:outerShdw blurRad="50800" dist="38100" dir="5400000" algn="t" rotWithShape="0">
                    <a:prstClr val="black">
                      <a:alpha val="40000"/>
                    </a:prstClr>
                  </a:outerShdw>
                </a:effectLst>
              </a:rPr>
              <a:t>Satan’s power given on condition of Worship</a:t>
            </a:r>
            <a:endParaRPr lang="en-NZ" sz="4000" b="1" dirty="0">
              <a:effectLst>
                <a:glow rad="101600">
                  <a:schemeClr val="bg1">
                    <a:alpha val="60000"/>
                  </a:schemeClr>
                </a:glow>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17308668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7B0808-60E2-40EA-8C92-B33133DFB5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18064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a:extLst>
              <a:ext uri="{FF2B5EF4-FFF2-40B4-BE49-F238E27FC236}">
                <a16:creationId xmlns:a16="http://schemas.microsoft.com/office/drawing/2014/main" id="{04690506-00B5-4E10-95C1-49D8BE5111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A3ABF44F-0D1B-4C5B-960D-9E295BBCFD7A}"/>
              </a:ext>
            </a:extLst>
          </p:cNvPr>
          <p:cNvSpPr txBox="1"/>
          <p:nvPr/>
        </p:nvSpPr>
        <p:spPr>
          <a:xfrm>
            <a:off x="6791417" y="414292"/>
            <a:ext cx="4692588" cy="1877437"/>
          </a:xfrm>
          <a:prstGeom prst="rect">
            <a:avLst/>
          </a:prstGeom>
          <a:noFill/>
        </p:spPr>
        <p:txBody>
          <a:bodyPr wrap="square">
            <a:spAutoFit/>
          </a:bodyPr>
          <a:lstStyle/>
          <a:p>
            <a:pPr algn="r">
              <a:defRPr/>
            </a:pPr>
            <a:r>
              <a:rPr lang="en-US" sz="4000" dirty="0">
                <a:effectLst>
                  <a:glow rad="101600">
                    <a:schemeClr val="bg1">
                      <a:alpha val="60000"/>
                    </a:schemeClr>
                  </a:glow>
                  <a:outerShdw blurRad="50800" dist="38100" dir="5400000" algn="t" rotWithShape="0">
                    <a:prstClr val="black">
                      <a:alpha val="40000"/>
                    </a:prstClr>
                  </a:outerShdw>
                </a:effectLst>
                <a:latin typeface="Calibri" panose="020F0502020204030204" pitchFamily="34" charset="0"/>
                <a:cs typeface="Calibri" panose="020F0502020204030204" pitchFamily="34" charset="0"/>
              </a:rPr>
              <a:t>And they worshipped the dragon… </a:t>
            </a:r>
          </a:p>
          <a:p>
            <a:pPr algn="r">
              <a:defRPr/>
            </a:pPr>
            <a:r>
              <a:rPr lang="en-US" sz="3600" dirty="0">
                <a:effectLst>
                  <a:glow rad="101600">
                    <a:schemeClr val="bg1">
                      <a:alpha val="60000"/>
                    </a:schemeClr>
                  </a:glow>
                  <a:outerShdw blurRad="50800" dist="38100" dir="5400000" algn="t" rotWithShape="0">
                    <a:prstClr val="black">
                      <a:alpha val="40000"/>
                    </a:prstClr>
                  </a:outerShdw>
                </a:effectLst>
                <a:latin typeface="Calibri" panose="020F0502020204030204" pitchFamily="34" charset="0"/>
                <a:cs typeface="Calibri" panose="020F0502020204030204" pitchFamily="34" charset="0"/>
              </a:rPr>
              <a:t>Rev. 13:4.</a:t>
            </a:r>
            <a:endParaRPr lang="en-NZ" sz="3600" dirty="0">
              <a:effectLst>
                <a:glow rad="101600">
                  <a:schemeClr val="bg1">
                    <a:alpha val="60000"/>
                  </a:schemeClr>
                </a:glow>
                <a:outerShdw blurRad="50800" dist="38100" dir="5400000" algn="t" rotWithShape="0">
                  <a:prstClr val="black">
                    <a:alpha val="40000"/>
                  </a:prstClr>
                </a:outerShdw>
              </a:effectLst>
              <a:latin typeface="Arial"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3.bp.blogspot.com/-3LNkbEHoGns/UhLyzeXVVHI/AAAAAAAAGcY/GZ2M807zyrY/s320/7d478dceb10376dcc6306285_472x5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0108" y="0"/>
            <a:ext cx="647223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08158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0" descr="Picture358">
            <a:extLst>
              <a:ext uri="{FF2B5EF4-FFF2-40B4-BE49-F238E27FC236}">
                <a16:creationId xmlns:a16="http://schemas.microsoft.com/office/drawing/2014/main" id="{B9950792-7496-450C-84FE-2F267CCF131F}"/>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513033" y="1491590"/>
            <a:ext cx="6249880" cy="373888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5060" name="Text Box 13">
            <a:extLst>
              <a:ext uri="{FF2B5EF4-FFF2-40B4-BE49-F238E27FC236}">
                <a16:creationId xmlns:a16="http://schemas.microsoft.com/office/drawing/2014/main" id="{92C31450-1BE9-4E4A-B234-828E776C22D7}"/>
              </a:ext>
            </a:extLst>
          </p:cNvPr>
          <p:cNvSpPr txBox="1">
            <a:spLocks noChangeArrowheads="1"/>
          </p:cNvSpPr>
          <p:nvPr/>
        </p:nvSpPr>
        <p:spPr bwMode="auto">
          <a:xfrm>
            <a:off x="1710431" y="177553"/>
            <a:ext cx="8771138" cy="1200329"/>
          </a:xfrm>
          <a:prstGeom prst="rect">
            <a:avLst/>
          </a:prstGeom>
          <a:noFill/>
          <a:ln>
            <a:noFill/>
          </a:ln>
          <a:effectLst/>
          <a:extLst>
            <a:ext uri="{909E8E84-426E-40DD-AFC4-6F175D3DCCD1}">
              <a14:hiddenFill xmlns:a14="http://schemas.microsoft.com/office/drawing/2010/main">
                <a:solidFill>
                  <a:schemeClr val="tx1">
                    <a:alpha val="61176"/>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ts val="0"/>
              </a:spcBef>
              <a:buNone/>
            </a:pPr>
            <a:r>
              <a:rPr lang="en-US" sz="3600" dirty="0">
                <a:latin typeface="+mn-lt"/>
              </a:rPr>
              <a:t>…and the dragon gave him his power, </a:t>
            </a:r>
          </a:p>
          <a:p>
            <a:pPr algn="ctr">
              <a:spcBef>
                <a:spcPts val="0"/>
              </a:spcBef>
              <a:buNone/>
            </a:pPr>
            <a:r>
              <a:rPr lang="en-US" sz="3600" dirty="0">
                <a:latin typeface="+mn-lt"/>
              </a:rPr>
              <a:t>and </a:t>
            </a:r>
            <a:r>
              <a:rPr lang="en-US" sz="3600" b="1" dirty="0">
                <a:solidFill>
                  <a:srgbClr val="FFFF00"/>
                </a:solidFill>
                <a:latin typeface="+mn-lt"/>
              </a:rPr>
              <a:t>his seat, </a:t>
            </a:r>
            <a:r>
              <a:rPr lang="en-US" sz="3600" dirty="0">
                <a:latin typeface="+mn-lt"/>
              </a:rPr>
              <a:t>and great authority. </a:t>
            </a:r>
            <a:r>
              <a:rPr lang="en-US" altLang="en-US" dirty="0">
                <a:latin typeface="+mn-lt"/>
              </a:rPr>
              <a:t>Rev. 13:2.</a:t>
            </a:r>
          </a:p>
        </p:txBody>
      </p:sp>
      <p:sp>
        <p:nvSpPr>
          <p:cNvPr id="128014" name="Text Box 14">
            <a:extLst>
              <a:ext uri="{FF2B5EF4-FFF2-40B4-BE49-F238E27FC236}">
                <a16:creationId xmlns:a16="http://schemas.microsoft.com/office/drawing/2014/main" id="{F55B1251-2D7A-410F-80EF-6350BBA22330}"/>
              </a:ext>
            </a:extLst>
          </p:cNvPr>
          <p:cNvSpPr txBox="1">
            <a:spLocks noChangeArrowheads="1"/>
          </p:cNvSpPr>
          <p:nvPr/>
        </p:nvSpPr>
        <p:spPr bwMode="auto">
          <a:xfrm>
            <a:off x="3610252" y="5574926"/>
            <a:ext cx="4971496" cy="707886"/>
          </a:xfrm>
          <a:prstGeom prst="rect">
            <a:avLst/>
          </a:prstGeom>
          <a:noFill/>
          <a:ln>
            <a:noFill/>
          </a:ln>
          <a:effectLst/>
          <a:extLst>
            <a:ext uri="{909E8E84-426E-40DD-AFC4-6F175D3DCCD1}">
              <a14:hiddenFill xmlns:a14="http://schemas.microsoft.com/office/drawing/2010/main">
                <a:solidFill>
                  <a:schemeClr val="tx1">
                    <a:alpha val="61176"/>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en-US" altLang="en-US" sz="4000" b="1" dirty="0">
                <a:latin typeface="+mn-lt"/>
              </a:rPr>
              <a:t>What is Satan’s Seat?</a:t>
            </a:r>
          </a:p>
        </p:txBody>
      </p:sp>
      <p:pic>
        <p:nvPicPr>
          <p:cNvPr id="45062" name="Picture 2">
            <a:extLst>
              <a:ext uri="{FF2B5EF4-FFF2-40B4-BE49-F238E27FC236}">
                <a16:creationId xmlns:a16="http://schemas.microsoft.com/office/drawing/2014/main" id="{53F81859-64E8-4930-A097-DF774940D4C8}"/>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81365" y="1461747"/>
            <a:ext cx="5165337" cy="3768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80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1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8EA713-20A2-4693-8633-7FED0A47BD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1B76E45B-202A-4CD0-95A8-6EE871702206}"/>
              </a:ext>
            </a:extLst>
          </p:cNvPr>
          <p:cNvSpPr txBox="1"/>
          <p:nvPr/>
        </p:nvSpPr>
        <p:spPr>
          <a:xfrm>
            <a:off x="1535836" y="4756338"/>
            <a:ext cx="8478175" cy="1754326"/>
          </a:xfrm>
          <a:prstGeom prst="rect">
            <a:avLst/>
          </a:prstGeom>
          <a:noFill/>
        </p:spPr>
        <p:txBody>
          <a:bodyPr wrap="square" rtlCol="0">
            <a:spAutoFit/>
          </a:bodyPr>
          <a:lstStyle/>
          <a:p>
            <a:pPr algn="ctr"/>
            <a:r>
              <a:rPr lang="en-US" altLang="en-US" sz="3600" dirty="0">
                <a:effectLst>
                  <a:glow rad="101600">
                    <a:schemeClr val="bg1">
                      <a:alpha val="60000"/>
                    </a:schemeClr>
                  </a:glow>
                </a:effectLst>
              </a:rPr>
              <a:t>I know thy works, and where thou dwellest (Pergamos), even where Satan’s seat is…               where Satan dwelleth.  </a:t>
            </a:r>
            <a:r>
              <a:rPr lang="en-US" altLang="en-US" sz="3200" dirty="0">
                <a:effectLst>
                  <a:glow rad="101600">
                    <a:schemeClr val="bg1">
                      <a:alpha val="60000"/>
                    </a:schemeClr>
                  </a:glow>
                </a:effectLst>
              </a:rPr>
              <a:t>Rev. 2:13.</a:t>
            </a:r>
            <a:endParaRPr lang="en-NZ" dirty="0"/>
          </a:p>
        </p:txBody>
      </p:sp>
      <p:sp>
        <p:nvSpPr>
          <p:cNvPr id="5" name="Rectangle 4">
            <a:extLst>
              <a:ext uri="{FF2B5EF4-FFF2-40B4-BE49-F238E27FC236}">
                <a16:creationId xmlns:a16="http://schemas.microsoft.com/office/drawing/2014/main" id="{574871EA-1776-45B5-B225-33F09D96EDBB}"/>
              </a:ext>
            </a:extLst>
          </p:cNvPr>
          <p:cNvSpPr/>
          <p:nvPr/>
        </p:nvSpPr>
        <p:spPr>
          <a:xfrm>
            <a:off x="1020933" y="1737120"/>
            <a:ext cx="9774314" cy="2862322"/>
          </a:xfrm>
          <a:prstGeom prst="rect">
            <a:avLst/>
          </a:prstGeom>
        </p:spPr>
        <p:txBody>
          <a:bodyPr wrap="square">
            <a:spAutoFit/>
          </a:bodyPr>
          <a:lstStyle/>
          <a:p>
            <a:pPr algn="ctr">
              <a:defRPr/>
            </a:pPr>
            <a:r>
              <a:rPr lang="en-US" sz="3600" dirty="0">
                <a:effectLst>
                  <a:glow rad="139700">
                    <a:schemeClr val="bg1">
                      <a:alpha val="80000"/>
                    </a:schemeClr>
                  </a:glow>
                </a:effectLst>
              </a:rPr>
              <a:t>Pergamum was also the center of Oriental mystery religions transplanted from Mesopotamia (Babylon), and contained many pagan temples. </a:t>
            </a:r>
          </a:p>
          <a:p>
            <a:pPr algn="ctr">
              <a:defRPr/>
            </a:pPr>
            <a:r>
              <a:rPr lang="en-US" sz="3600" dirty="0">
                <a:effectLst>
                  <a:glow rad="139700">
                    <a:schemeClr val="bg1">
                      <a:alpha val="80000"/>
                    </a:schemeClr>
                  </a:glow>
                </a:effectLst>
              </a:rPr>
              <a:t>Its designation as the place “where Satan’s seat is” was thus appropriate indeed.  </a:t>
            </a:r>
            <a:r>
              <a:rPr lang="en-US" sz="3200" i="1" dirty="0">
                <a:effectLst>
                  <a:glow rad="139700">
                    <a:schemeClr val="bg1">
                      <a:alpha val="80000"/>
                    </a:schemeClr>
                  </a:glow>
                </a:effectLst>
              </a:rPr>
              <a:t>SDABC vol. 7, p. 749.</a:t>
            </a:r>
          </a:p>
        </p:txBody>
      </p:sp>
    </p:spTree>
    <p:extLst>
      <p:ext uri="{BB962C8B-B14F-4D97-AF65-F5344CB8AC3E}">
        <p14:creationId xmlns:p14="http://schemas.microsoft.com/office/powerpoint/2010/main" val="3387092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72844F-BE76-45FB-9C78-0E86FBE78E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2245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0523093X1">
            <a:extLst>
              <a:ext uri="{FF2B5EF4-FFF2-40B4-BE49-F238E27FC236}">
                <a16:creationId xmlns:a16="http://schemas.microsoft.com/office/drawing/2014/main" id="{0054B81C-D6F5-46A1-9341-DC4990431E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26897" cy="702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163" name="Text Box 3">
            <a:extLst>
              <a:ext uri="{FF2B5EF4-FFF2-40B4-BE49-F238E27FC236}">
                <a16:creationId xmlns:a16="http://schemas.microsoft.com/office/drawing/2014/main" id="{0FB27190-D4E4-4CE1-867D-C29ED1B4D7B2}"/>
              </a:ext>
            </a:extLst>
          </p:cNvPr>
          <p:cNvSpPr txBox="1">
            <a:spLocks noChangeArrowheads="1"/>
          </p:cNvSpPr>
          <p:nvPr/>
        </p:nvSpPr>
        <p:spPr bwMode="auto">
          <a:xfrm>
            <a:off x="285566" y="3200985"/>
            <a:ext cx="7467599" cy="3585597"/>
          </a:xfrm>
          <a:prstGeom prst="rect">
            <a:avLst/>
          </a:prstGeom>
          <a:noFill/>
          <a:ln>
            <a:noFill/>
          </a:ln>
          <a:effectLst/>
          <a:extLst>
            <a:ext uri="{909E8E84-426E-40DD-AFC4-6F175D3DCCD1}">
              <a14:hiddenFill xmlns:a14="http://schemas.microsoft.com/office/drawing/2010/main">
                <a:solidFill>
                  <a:schemeClr val="tx1">
                    <a:alpha val="39999"/>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a:spcBef>
                <a:spcPts val="600"/>
              </a:spcBef>
              <a:defRPr/>
            </a:pPr>
            <a:r>
              <a:rPr lang="en-US" sz="3600" dirty="0">
                <a:effectLst>
                  <a:glow rad="101600">
                    <a:schemeClr val="bg1">
                      <a:alpha val="60000"/>
                    </a:schemeClr>
                  </a:glow>
                </a:effectLst>
                <a:latin typeface="+mn-lt"/>
              </a:rPr>
              <a:t>The penetration of the religion </a:t>
            </a:r>
          </a:p>
          <a:p>
            <a:pPr algn="ctr">
              <a:spcBef>
                <a:spcPts val="600"/>
              </a:spcBef>
              <a:defRPr/>
            </a:pPr>
            <a:r>
              <a:rPr lang="en-US" sz="3600" dirty="0">
                <a:effectLst>
                  <a:glow rad="101600">
                    <a:schemeClr val="bg1">
                      <a:alpha val="60000"/>
                    </a:schemeClr>
                  </a:glow>
                </a:effectLst>
                <a:latin typeface="+mn-lt"/>
              </a:rPr>
              <a:t>of Babylon became so general </a:t>
            </a:r>
          </a:p>
          <a:p>
            <a:pPr algn="ctr">
              <a:spcBef>
                <a:spcPts val="600"/>
              </a:spcBef>
              <a:defRPr/>
            </a:pPr>
            <a:r>
              <a:rPr lang="en-US" sz="3600" dirty="0">
                <a:effectLst>
                  <a:glow rad="101600">
                    <a:schemeClr val="bg1">
                      <a:alpha val="60000"/>
                    </a:schemeClr>
                  </a:glow>
                </a:effectLst>
                <a:latin typeface="+mn-lt"/>
              </a:rPr>
              <a:t>and well known that Rome was </a:t>
            </a:r>
          </a:p>
          <a:p>
            <a:pPr algn="ctr">
              <a:spcBef>
                <a:spcPts val="600"/>
              </a:spcBef>
              <a:defRPr/>
            </a:pPr>
            <a:r>
              <a:rPr lang="en-US" sz="3600" dirty="0">
                <a:effectLst>
                  <a:glow rad="101600">
                    <a:schemeClr val="bg1">
                      <a:alpha val="60000"/>
                    </a:schemeClr>
                  </a:glow>
                </a:effectLst>
                <a:latin typeface="+mn-lt"/>
              </a:rPr>
              <a:t>called the New Babylon. </a:t>
            </a:r>
          </a:p>
          <a:p>
            <a:pPr algn="ctr">
              <a:spcBef>
                <a:spcPts val="600"/>
              </a:spcBef>
              <a:defRPr/>
            </a:pPr>
            <a:r>
              <a:rPr lang="en-US" sz="3200" i="1" dirty="0">
                <a:effectLst>
                  <a:glow rad="101600">
                    <a:schemeClr val="bg1">
                      <a:alpha val="60000"/>
                    </a:schemeClr>
                  </a:glow>
                </a:effectLst>
                <a:latin typeface="+mn-lt"/>
              </a:rPr>
              <a:t>Cardinal</a:t>
            </a:r>
            <a:r>
              <a:rPr lang="en-US" sz="3200" dirty="0">
                <a:effectLst>
                  <a:glow rad="101600">
                    <a:schemeClr val="bg1">
                      <a:alpha val="60000"/>
                    </a:schemeClr>
                  </a:glow>
                </a:effectLst>
                <a:latin typeface="+mn-lt"/>
              </a:rPr>
              <a:t> </a:t>
            </a:r>
            <a:r>
              <a:rPr lang="en-US" sz="3200" i="1" dirty="0">
                <a:effectLst>
                  <a:glow rad="101600">
                    <a:schemeClr val="bg1">
                      <a:alpha val="60000"/>
                    </a:schemeClr>
                  </a:glow>
                </a:effectLst>
                <a:latin typeface="+mn-lt"/>
              </a:rPr>
              <a:t>Gibbons,</a:t>
            </a:r>
            <a:r>
              <a:rPr lang="en-US" sz="3200" dirty="0">
                <a:effectLst>
                  <a:glow rad="101600">
                    <a:schemeClr val="bg1">
                      <a:alpha val="60000"/>
                    </a:schemeClr>
                  </a:glow>
                </a:effectLst>
                <a:latin typeface="+mn-lt"/>
              </a:rPr>
              <a:t> </a:t>
            </a:r>
            <a:r>
              <a:rPr lang="en-US" sz="3200" i="1" u="sng" dirty="0">
                <a:effectLst>
                  <a:glow rad="101600">
                    <a:schemeClr val="bg1">
                      <a:alpha val="60000"/>
                    </a:schemeClr>
                  </a:glow>
                </a:effectLst>
                <a:latin typeface="+mn-lt"/>
              </a:rPr>
              <a:t>Faith of our Fathers</a:t>
            </a:r>
            <a:r>
              <a:rPr lang="en-US" sz="3200" i="1" dirty="0">
                <a:effectLst>
                  <a:glow rad="101600">
                    <a:schemeClr val="bg1">
                      <a:alpha val="60000"/>
                    </a:schemeClr>
                  </a:glow>
                </a:effectLst>
                <a:latin typeface="+mn-lt"/>
              </a:rPr>
              <a:t> </a:t>
            </a:r>
          </a:p>
          <a:p>
            <a:pPr algn="ctr">
              <a:spcBef>
                <a:spcPts val="600"/>
              </a:spcBef>
              <a:defRPr/>
            </a:pPr>
            <a:r>
              <a:rPr lang="en-US" sz="3200" i="1" dirty="0">
                <a:effectLst>
                  <a:glow rad="101600">
                    <a:schemeClr val="bg1">
                      <a:alpha val="60000"/>
                    </a:schemeClr>
                  </a:glow>
                </a:effectLst>
                <a:latin typeface="+mn-lt"/>
              </a:rPr>
              <a:t>1917 ed. p. 106.</a:t>
            </a:r>
            <a:endParaRPr lang="en-US" sz="3200" dirty="0">
              <a:effectLst>
                <a:glow rad="101600">
                  <a:schemeClr val="bg1">
                    <a:alpha val="60000"/>
                  </a:schemeClr>
                </a:glow>
              </a:effectLst>
              <a:latin typeface="+mn-lt"/>
            </a:endParaRPr>
          </a:p>
        </p:txBody>
      </p:sp>
      <p:sp>
        <p:nvSpPr>
          <p:cNvPr id="26628" name="Text Box 4">
            <a:extLst>
              <a:ext uri="{FF2B5EF4-FFF2-40B4-BE49-F238E27FC236}">
                <a16:creationId xmlns:a16="http://schemas.microsoft.com/office/drawing/2014/main" id="{1D857752-5F0B-4898-BA44-532DE45B0BBE}"/>
              </a:ext>
            </a:extLst>
          </p:cNvPr>
          <p:cNvSpPr txBox="1">
            <a:spLocks noChangeArrowheads="1"/>
          </p:cNvSpPr>
          <p:nvPr/>
        </p:nvSpPr>
        <p:spPr bwMode="auto">
          <a:xfrm>
            <a:off x="2784105" y="715532"/>
            <a:ext cx="554355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lgn="ctr">
                <a:solidFill>
                  <a:srgbClr val="FF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4000" b="1" dirty="0">
                <a:effectLst>
                  <a:glow rad="101600">
                    <a:schemeClr val="bg1">
                      <a:alpha val="60000"/>
                    </a:schemeClr>
                  </a:glow>
                </a:effectLst>
                <a:latin typeface="+mn-lt"/>
              </a:rPr>
              <a:t>Babylon moved to Rome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0525057">
            <a:extLst>
              <a:ext uri="{FF2B5EF4-FFF2-40B4-BE49-F238E27FC236}">
                <a16:creationId xmlns:a16="http://schemas.microsoft.com/office/drawing/2014/main" id="{F3026AAD-8F02-475C-B3D3-416D554B2B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18019" cy="705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EBB13529-5B40-4593-8FC2-70AA10793A2E}"/>
              </a:ext>
            </a:extLst>
          </p:cNvPr>
          <p:cNvSpPr txBox="1"/>
          <p:nvPr/>
        </p:nvSpPr>
        <p:spPr>
          <a:xfrm>
            <a:off x="3774489" y="816746"/>
            <a:ext cx="4643022" cy="769441"/>
          </a:xfrm>
          <a:prstGeom prst="rect">
            <a:avLst/>
          </a:prstGeom>
          <a:noFill/>
        </p:spPr>
        <p:txBody>
          <a:bodyPr wrap="square" rtlCol="0">
            <a:spAutoFit/>
          </a:bodyPr>
          <a:lstStyle/>
          <a:p>
            <a:r>
              <a:rPr lang="en-US" sz="4400" b="1" dirty="0">
                <a:effectLst>
                  <a:glow rad="101600">
                    <a:schemeClr val="bg1">
                      <a:alpha val="60000"/>
                    </a:schemeClr>
                  </a:glow>
                  <a:outerShdw blurRad="50800" dist="38100" dir="5400000" algn="t" rotWithShape="0">
                    <a:prstClr val="black">
                      <a:alpha val="40000"/>
                    </a:prstClr>
                  </a:outerShdw>
                </a:effectLst>
              </a:rPr>
              <a:t>Satan’s Seat Today</a:t>
            </a:r>
            <a:endParaRPr lang="en-NZ" sz="4400" b="1" dirty="0">
              <a:effectLst>
                <a:glow rad="101600">
                  <a:schemeClr val="bg1">
                    <a:alpha val="60000"/>
                  </a:schemeClr>
                </a:glow>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10383347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0" descr="Picture358">
            <a:extLst>
              <a:ext uri="{FF2B5EF4-FFF2-40B4-BE49-F238E27FC236}">
                <a16:creationId xmlns:a16="http://schemas.microsoft.com/office/drawing/2014/main" id="{B9950792-7496-450C-84FE-2F267CCF131F}"/>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513033" y="1491590"/>
            <a:ext cx="6249880" cy="373888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5060" name="Text Box 13">
            <a:extLst>
              <a:ext uri="{FF2B5EF4-FFF2-40B4-BE49-F238E27FC236}">
                <a16:creationId xmlns:a16="http://schemas.microsoft.com/office/drawing/2014/main" id="{92C31450-1BE9-4E4A-B234-828E776C22D7}"/>
              </a:ext>
            </a:extLst>
          </p:cNvPr>
          <p:cNvSpPr txBox="1">
            <a:spLocks noChangeArrowheads="1"/>
          </p:cNvSpPr>
          <p:nvPr/>
        </p:nvSpPr>
        <p:spPr bwMode="auto">
          <a:xfrm>
            <a:off x="1710431" y="177553"/>
            <a:ext cx="8771138" cy="1200329"/>
          </a:xfrm>
          <a:prstGeom prst="rect">
            <a:avLst/>
          </a:prstGeom>
          <a:noFill/>
          <a:ln>
            <a:noFill/>
          </a:ln>
          <a:effectLst/>
          <a:extLst>
            <a:ext uri="{909E8E84-426E-40DD-AFC4-6F175D3DCCD1}">
              <a14:hiddenFill xmlns:a14="http://schemas.microsoft.com/office/drawing/2010/main">
                <a:solidFill>
                  <a:schemeClr val="tx1">
                    <a:alpha val="61176"/>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ts val="0"/>
              </a:spcBef>
              <a:buNone/>
            </a:pPr>
            <a:r>
              <a:rPr lang="en-US" sz="3600" dirty="0">
                <a:latin typeface="+mn-lt"/>
              </a:rPr>
              <a:t>…and the dragon gave him his power, </a:t>
            </a:r>
          </a:p>
          <a:p>
            <a:pPr algn="ctr">
              <a:spcBef>
                <a:spcPts val="0"/>
              </a:spcBef>
              <a:buNone/>
            </a:pPr>
            <a:r>
              <a:rPr lang="en-US" sz="3600" dirty="0">
                <a:latin typeface="+mn-lt"/>
              </a:rPr>
              <a:t>and his seat, </a:t>
            </a:r>
            <a:r>
              <a:rPr lang="en-US" sz="3600" b="1" dirty="0">
                <a:solidFill>
                  <a:srgbClr val="FFFF00"/>
                </a:solidFill>
                <a:latin typeface="+mn-lt"/>
              </a:rPr>
              <a:t>and great authority. </a:t>
            </a:r>
            <a:r>
              <a:rPr lang="en-US" altLang="en-US" dirty="0">
                <a:latin typeface="+mn-lt"/>
              </a:rPr>
              <a:t>Rev. 13:2.</a:t>
            </a:r>
          </a:p>
        </p:txBody>
      </p:sp>
      <p:sp>
        <p:nvSpPr>
          <p:cNvPr id="128014" name="Text Box 14">
            <a:extLst>
              <a:ext uri="{FF2B5EF4-FFF2-40B4-BE49-F238E27FC236}">
                <a16:creationId xmlns:a16="http://schemas.microsoft.com/office/drawing/2014/main" id="{F55B1251-2D7A-410F-80EF-6350BBA22330}"/>
              </a:ext>
            </a:extLst>
          </p:cNvPr>
          <p:cNvSpPr txBox="1">
            <a:spLocks noChangeArrowheads="1"/>
          </p:cNvSpPr>
          <p:nvPr/>
        </p:nvSpPr>
        <p:spPr bwMode="auto">
          <a:xfrm>
            <a:off x="3610252" y="5574926"/>
            <a:ext cx="4971496" cy="707886"/>
          </a:xfrm>
          <a:prstGeom prst="rect">
            <a:avLst/>
          </a:prstGeom>
          <a:noFill/>
          <a:ln>
            <a:noFill/>
          </a:ln>
          <a:effectLst/>
          <a:extLst>
            <a:ext uri="{909E8E84-426E-40DD-AFC4-6F175D3DCCD1}">
              <a14:hiddenFill xmlns:a14="http://schemas.microsoft.com/office/drawing/2010/main">
                <a:solidFill>
                  <a:schemeClr val="tx1">
                    <a:alpha val="61176"/>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en-US" altLang="en-US" sz="4000" b="1" dirty="0">
                <a:latin typeface="+mn-lt"/>
              </a:rPr>
              <a:t>What Authority?</a:t>
            </a:r>
          </a:p>
        </p:txBody>
      </p:sp>
      <p:pic>
        <p:nvPicPr>
          <p:cNvPr id="45062" name="Picture 2">
            <a:extLst>
              <a:ext uri="{FF2B5EF4-FFF2-40B4-BE49-F238E27FC236}">
                <a16:creationId xmlns:a16="http://schemas.microsoft.com/office/drawing/2014/main" id="{53F81859-64E8-4930-A097-DF774940D4C8}"/>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81365" y="1461747"/>
            <a:ext cx="5165337" cy="3768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94383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80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1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5" descr="0519052X1">
            <a:extLst>
              <a:ext uri="{FF2B5EF4-FFF2-40B4-BE49-F238E27FC236}">
                <a16:creationId xmlns:a16="http://schemas.microsoft.com/office/drawing/2014/main" id="{03B114B7-DCC7-4A07-8482-E912FA2FCD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0692" name="Text Box 4">
            <a:extLst>
              <a:ext uri="{FF2B5EF4-FFF2-40B4-BE49-F238E27FC236}">
                <a16:creationId xmlns:a16="http://schemas.microsoft.com/office/drawing/2014/main" id="{C7679FD1-D19C-4B41-9E52-1D9C70223C7E}"/>
              </a:ext>
            </a:extLst>
          </p:cNvPr>
          <p:cNvSpPr txBox="1">
            <a:spLocks noChangeArrowheads="1"/>
          </p:cNvSpPr>
          <p:nvPr/>
        </p:nvSpPr>
        <p:spPr bwMode="auto">
          <a:xfrm>
            <a:off x="1384916" y="1366897"/>
            <a:ext cx="8629095" cy="2062103"/>
          </a:xfrm>
          <a:prstGeom prst="rect">
            <a:avLst/>
          </a:prstGeom>
          <a:noFill/>
          <a:ln>
            <a:noFill/>
          </a:ln>
          <a:effectLst/>
          <a:extLst>
            <a:ext uri="{909E8E84-426E-40DD-AFC4-6F175D3DCCD1}">
              <a14:hiddenFill xmlns:a14="http://schemas.microsoft.com/office/drawing/2010/main">
                <a:solidFill>
                  <a:schemeClr val="tx1">
                    <a:alpha val="61000"/>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algn="ctr" eaLnBrk="1" hangingPunct="1">
              <a:defRPr/>
            </a:pPr>
            <a:r>
              <a:rPr lang="en-US" sz="2400" dirty="0">
                <a:solidFill>
                  <a:srgbClr val="FFFF00"/>
                </a:solidFill>
              </a:rPr>
              <a:t>    </a:t>
            </a:r>
            <a:r>
              <a:rPr lang="en-US" sz="3200" dirty="0">
                <a:effectLst>
                  <a:glow rad="101600">
                    <a:schemeClr val="bg1">
                      <a:alpha val="60000"/>
                    </a:schemeClr>
                  </a:glow>
                </a:effectLst>
                <a:latin typeface="+mn-lt"/>
              </a:rPr>
              <a:t>The Pope's authority is unlimited, </a:t>
            </a:r>
          </a:p>
          <a:p>
            <a:pPr algn="ctr" eaLnBrk="1" hangingPunct="1">
              <a:defRPr/>
            </a:pPr>
            <a:r>
              <a:rPr lang="en-US" sz="3200" dirty="0">
                <a:effectLst>
                  <a:glow rad="101600">
                    <a:schemeClr val="bg1">
                      <a:alpha val="60000"/>
                    </a:schemeClr>
                  </a:glow>
                </a:effectLst>
                <a:latin typeface="+mn-lt"/>
              </a:rPr>
              <a:t>incalculable; it can strike, as Innocent III says, wherever sin is; it can punish every one; </a:t>
            </a:r>
          </a:p>
          <a:p>
            <a:pPr algn="ctr" eaLnBrk="1" hangingPunct="1">
              <a:defRPr/>
            </a:pPr>
            <a:r>
              <a:rPr lang="en-US" sz="3200" dirty="0">
                <a:effectLst>
                  <a:glow rad="101600">
                    <a:schemeClr val="bg1">
                      <a:alpha val="60000"/>
                    </a:schemeClr>
                  </a:glow>
                </a:effectLst>
                <a:latin typeface="+mn-lt"/>
              </a:rPr>
              <a:t>it allows no appeal and is itself Sovereign Caprice… </a:t>
            </a:r>
          </a:p>
        </p:txBody>
      </p:sp>
      <p:sp>
        <p:nvSpPr>
          <p:cNvPr id="370694" name="Text Box 6">
            <a:extLst>
              <a:ext uri="{FF2B5EF4-FFF2-40B4-BE49-F238E27FC236}">
                <a16:creationId xmlns:a16="http://schemas.microsoft.com/office/drawing/2014/main" id="{A83284F7-095F-4FDB-8898-3C396E465A7D}"/>
              </a:ext>
            </a:extLst>
          </p:cNvPr>
          <p:cNvSpPr txBox="1">
            <a:spLocks noChangeArrowheads="1"/>
          </p:cNvSpPr>
          <p:nvPr/>
        </p:nvSpPr>
        <p:spPr bwMode="auto">
          <a:xfrm>
            <a:off x="3390900" y="409113"/>
            <a:ext cx="5410200" cy="707886"/>
          </a:xfrm>
          <a:prstGeom prst="rect">
            <a:avLst/>
          </a:prstGeom>
          <a:noFill/>
          <a:ln>
            <a:noFill/>
          </a:ln>
          <a:effectLst/>
          <a:extLst>
            <a:ext uri="{909E8E84-426E-40DD-AFC4-6F175D3DCCD1}">
              <a14:hiddenFill xmlns:a14="http://schemas.microsoft.com/office/drawing/2010/main">
                <a:solidFill>
                  <a:schemeClr val="tx1">
                    <a:alpha val="61000"/>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1" hangingPunct="1">
              <a:spcBef>
                <a:spcPct val="50000"/>
              </a:spcBef>
              <a:defRPr/>
            </a:pPr>
            <a:r>
              <a:rPr lang="en-US" sz="4000" b="1" dirty="0">
                <a:effectLst>
                  <a:glow rad="101600">
                    <a:schemeClr val="bg1">
                      <a:alpha val="60000"/>
                    </a:schemeClr>
                  </a:glow>
                </a:effectLst>
              </a:rPr>
              <a:t>Unlimited Authority</a:t>
            </a:r>
          </a:p>
        </p:txBody>
      </p:sp>
      <p:sp>
        <p:nvSpPr>
          <p:cNvPr id="2" name="TextBox 1">
            <a:extLst>
              <a:ext uri="{FF2B5EF4-FFF2-40B4-BE49-F238E27FC236}">
                <a16:creationId xmlns:a16="http://schemas.microsoft.com/office/drawing/2014/main" id="{79DA9A3D-2757-459F-A492-528B9DC2EAE8}"/>
              </a:ext>
            </a:extLst>
          </p:cNvPr>
          <p:cNvSpPr txBox="1"/>
          <p:nvPr/>
        </p:nvSpPr>
        <p:spPr>
          <a:xfrm>
            <a:off x="1198486" y="3718679"/>
            <a:ext cx="8043168" cy="1077218"/>
          </a:xfrm>
          <a:prstGeom prst="rect">
            <a:avLst/>
          </a:prstGeom>
          <a:noFill/>
        </p:spPr>
        <p:txBody>
          <a:bodyPr wrap="square" rtlCol="0">
            <a:spAutoFit/>
          </a:bodyPr>
          <a:lstStyle/>
          <a:p>
            <a:pPr algn="ctr"/>
            <a:r>
              <a:rPr lang="en-US" sz="3200" dirty="0">
                <a:effectLst>
                  <a:glow rad="101600">
                    <a:schemeClr val="bg1">
                      <a:alpha val="60000"/>
                    </a:schemeClr>
                  </a:glow>
                </a:effectLst>
              </a:rPr>
              <a:t>And he shall speak great words </a:t>
            </a:r>
          </a:p>
          <a:p>
            <a:pPr algn="ctr"/>
            <a:r>
              <a:rPr lang="en-US" sz="3200" dirty="0">
                <a:effectLst>
                  <a:glow rad="101600">
                    <a:schemeClr val="bg1">
                      <a:alpha val="60000"/>
                    </a:schemeClr>
                  </a:glow>
                </a:effectLst>
              </a:rPr>
              <a:t>against the most High… </a:t>
            </a:r>
            <a:r>
              <a:rPr lang="en-US" sz="2800" dirty="0">
                <a:effectLst>
                  <a:glow rad="101600">
                    <a:schemeClr val="bg1">
                      <a:alpha val="60000"/>
                    </a:schemeClr>
                  </a:glow>
                </a:effectLst>
              </a:rPr>
              <a:t>Dan. 7:25.</a:t>
            </a:r>
            <a:endParaRPr lang="en-NZ" sz="2800" dirty="0">
              <a:effectLst>
                <a:glow rad="101600">
                  <a:schemeClr val="bg1">
                    <a:alpha val="60000"/>
                  </a:schemeClr>
                </a:glow>
              </a:effectLst>
            </a:endParaRPr>
          </a:p>
        </p:txBody>
      </p:sp>
      <p:sp>
        <p:nvSpPr>
          <p:cNvPr id="3" name="TextBox 2">
            <a:extLst>
              <a:ext uri="{FF2B5EF4-FFF2-40B4-BE49-F238E27FC236}">
                <a16:creationId xmlns:a16="http://schemas.microsoft.com/office/drawing/2014/main" id="{406D0BD9-C5DE-419B-A0F6-97E8FDAA184B}"/>
              </a:ext>
            </a:extLst>
          </p:cNvPr>
          <p:cNvSpPr txBox="1"/>
          <p:nvPr/>
        </p:nvSpPr>
        <p:spPr>
          <a:xfrm>
            <a:off x="976544" y="5131293"/>
            <a:ext cx="7590407" cy="1508105"/>
          </a:xfrm>
          <a:prstGeom prst="rect">
            <a:avLst/>
          </a:prstGeom>
          <a:noFill/>
        </p:spPr>
        <p:txBody>
          <a:bodyPr wrap="square" rtlCol="0">
            <a:spAutoFit/>
          </a:bodyPr>
          <a:lstStyle/>
          <a:p>
            <a:pPr algn="ctr"/>
            <a:r>
              <a:rPr lang="en-US" sz="3200" dirty="0">
                <a:effectLst>
                  <a:glow rad="101600">
                    <a:schemeClr val="bg1">
                      <a:alpha val="60000"/>
                    </a:schemeClr>
                  </a:glow>
                </a:effectLst>
              </a:rPr>
              <a:t>And there was given unto him a mouth speaking great things and blasphemies… </a:t>
            </a:r>
          </a:p>
          <a:p>
            <a:pPr algn="ctr"/>
            <a:r>
              <a:rPr lang="en-US" sz="2800" dirty="0">
                <a:effectLst>
                  <a:glow rad="101600">
                    <a:schemeClr val="bg1">
                      <a:alpha val="60000"/>
                    </a:schemeClr>
                  </a:glow>
                </a:effectLst>
              </a:rPr>
              <a:t>Rev. 13:5.</a:t>
            </a:r>
            <a:endParaRPr lang="en-NZ" sz="2800"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5" descr="0519052X1">
            <a:extLst>
              <a:ext uri="{FF2B5EF4-FFF2-40B4-BE49-F238E27FC236}">
                <a16:creationId xmlns:a16="http://schemas.microsoft.com/office/drawing/2014/main" id="{03B114B7-DCC7-4A07-8482-E912FA2FCD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0692" name="Text Box 4">
            <a:extLst>
              <a:ext uri="{FF2B5EF4-FFF2-40B4-BE49-F238E27FC236}">
                <a16:creationId xmlns:a16="http://schemas.microsoft.com/office/drawing/2014/main" id="{C7679FD1-D19C-4B41-9E52-1D9C70223C7E}"/>
              </a:ext>
            </a:extLst>
          </p:cNvPr>
          <p:cNvSpPr txBox="1">
            <a:spLocks noChangeArrowheads="1"/>
          </p:cNvSpPr>
          <p:nvPr/>
        </p:nvSpPr>
        <p:spPr bwMode="auto">
          <a:xfrm>
            <a:off x="1491449" y="2028713"/>
            <a:ext cx="8345009" cy="4031873"/>
          </a:xfrm>
          <a:prstGeom prst="rect">
            <a:avLst/>
          </a:prstGeom>
          <a:noFill/>
          <a:ln>
            <a:noFill/>
          </a:ln>
          <a:effectLst/>
          <a:extLst>
            <a:ext uri="{909E8E84-426E-40DD-AFC4-6F175D3DCCD1}">
              <a14:hiddenFill xmlns:a14="http://schemas.microsoft.com/office/drawing/2010/main">
                <a:solidFill>
                  <a:schemeClr val="tx1">
                    <a:alpha val="61000"/>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algn="ctr" eaLnBrk="1" hangingPunct="1">
              <a:defRPr/>
            </a:pPr>
            <a:r>
              <a:rPr lang="en-US" sz="3200" dirty="0">
                <a:effectLst>
                  <a:glow rad="101600">
                    <a:schemeClr val="bg1">
                      <a:alpha val="60000"/>
                    </a:schemeClr>
                  </a:glow>
                </a:effectLst>
                <a:latin typeface="+mn-lt"/>
              </a:rPr>
              <a:t>…for the Pope carries, according to the </a:t>
            </a:r>
          </a:p>
          <a:p>
            <a:pPr algn="ctr" eaLnBrk="1" hangingPunct="1">
              <a:defRPr/>
            </a:pPr>
            <a:r>
              <a:rPr lang="en-US" sz="3200" dirty="0">
                <a:effectLst>
                  <a:glow rad="101600">
                    <a:schemeClr val="bg1">
                      <a:alpha val="60000"/>
                    </a:schemeClr>
                  </a:glow>
                </a:effectLst>
                <a:latin typeface="+mn-lt"/>
              </a:rPr>
              <a:t>expression of Boniface VIII, all rights in the Shrine of his breast. As he has now become infallible, he can by the use of the little word, "</a:t>
            </a:r>
            <a:r>
              <a:rPr lang="en-US" sz="3200" dirty="0" err="1">
                <a:effectLst>
                  <a:glow rad="101600">
                    <a:schemeClr val="bg1">
                      <a:alpha val="60000"/>
                    </a:schemeClr>
                  </a:glow>
                </a:effectLst>
                <a:latin typeface="+mn-lt"/>
              </a:rPr>
              <a:t>orbi</a:t>
            </a:r>
            <a:r>
              <a:rPr lang="en-US" sz="3200" dirty="0">
                <a:effectLst>
                  <a:glow rad="101600">
                    <a:schemeClr val="bg1">
                      <a:alpha val="60000"/>
                    </a:schemeClr>
                  </a:glow>
                </a:effectLst>
                <a:latin typeface="+mn-lt"/>
              </a:rPr>
              <a:t>," (which means that he turns himself round </a:t>
            </a:r>
          </a:p>
          <a:p>
            <a:pPr algn="ctr" eaLnBrk="1" hangingPunct="1">
              <a:defRPr/>
            </a:pPr>
            <a:r>
              <a:rPr lang="en-US" sz="3200" dirty="0">
                <a:effectLst>
                  <a:glow rad="101600">
                    <a:schemeClr val="bg1">
                      <a:alpha val="60000"/>
                    </a:schemeClr>
                  </a:glow>
                </a:effectLst>
                <a:latin typeface="+mn-lt"/>
              </a:rPr>
              <a:t>to the whole Church) make every rule, </a:t>
            </a:r>
          </a:p>
          <a:p>
            <a:pPr algn="ctr" eaLnBrk="1" hangingPunct="1">
              <a:defRPr/>
            </a:pPr>
            <a:r>
              <a:rPr lang="en-US" sz="3200" dirty="0">
                <a:effectLst>
                  <a:glow rad="101600">
                    <a:schemeClr val="bg1">
                      <a:alpha val="60000"/>
                    </a:schemeClr>
                  </a:glow>
                </a:effectLst>
                <a:latin typeface="+mn-lt"/>
              </a:rPr>
              <a:t>every doctrine, every demand, into a certain  </a:t>
            </a:r>
          </a:p>
          <a:p>
            <a:pPr algn="ctr" eaLnBrk="1" hangingPunct="1">
              <a:defRPr/>
            </a:pPr>
            <a:r>
              <a:rPr lang="en-US" sz="3200" dirty="0">
                <a:effectLst>
                  <a:glow rad="101600">
                    <a:schemeClr val="bg1">
                      <a:alpha val="60000"/>
                    </a:schemeClr>
                  </a:glow>
                </a:effectLst>
                <a:latin typeface="+mn-lt"/>
              </a:rPr>
              <a:t>and incontestable article of Faith. </a:t>
            </a:r>
          </a:p>
        </p:txBody>
      </p:sp>
      <p:sp>
        <p:nvSpPr>
          <p:cNvPr id="370694" name="Text Box 6">
            <a:extLst>
              <a:ext uri="{FF2B5EF4-FFF2-40B4-BE49-F238E27FC236}">
                <a16:creationId xmlns:a16="http://schemas.microsoft.com/office/drawing/2014/main" id="{A83284F7-095F-4FDB-8898-3C396E465A7D}"/>
              </a:ext>
            </a:extLst>
          </p:cNvPr>
          <p:cNvSpPr txBox="1">
            <a:spLocks noChangeArrowheads="1"/>
          </p:cNvSpPr>
          <p:nvPr/>
        </p:nvSpPr>
        <p:spPr bwMode="auto">
          <a:xfrm>
            <a:off x="3390900" y="409113"/>
            <a:ext cx="5410200" cy="707886"/>
          </a:xfrm>
          <a:prstGeom prst="rect">
            <a:avLst/>
          </a:prstGeom>
          <a:noFill/>
          <a:ln>
            <a:noFill/>
          </a:ln>
          <a:effectLst/>
          <a:extLst>
            <a:ext uri="{909E8E84-426E-40DD-AFC4-6F175D3DCCD1}">
              <a14:hiddenFill xmlns:a14="http://schemas.microsoft.com/office/drawing/2010/main">
                <a:solidFill>
                  <a:schemeClr val="tx1">
                    <a:alpha val="61000"/>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1" hangingPunct="1">
              <a:spcBef>
                <a:spcPct val="50000"/>
              </a:spcBef>
              <a:defRPr/>
            </a:pPr>
            <a:r>
              <a:rPr lang="en-US" sz="4000" b="1" dirty="0">
                <a:effectLst>
                  <a:glow rad="101600">
                    <a:schemeClr val="bg1">
                      <a:alpha val="60000"/>
                    </a:schemeClr>
                  </a:glow>
                </a:effectLst>
              </a:rPr>
              <a:t>Infallible</a:t>
            </a:r>
          </a:p>
        </p:txBody>
      </p:sp>
    </p:spTree>
    <p:extLst>
      <p:ext uri="{BB962C8B-B14F-4D97-AF65-F5344CB8AC3E}">
        <p14:creationId xmlns:p14="http://schemas.microsoft.com/office/powerpoint/2010/main" val="3994174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BFE9B4-9792-4399-91C8-D69F7C0400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300041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5" descr="0519052X1">
            <a:extLst>
              <a:ext uri="{FF2B5EF4-FFF2-40B4-BE49-F238E27FC236}">
                <a16:creationId xmlns:a16="http://schemas.microsoft.com/office/drawing/2014/main" id="{03B114B7-DCC7-4A07-8482-E912FA2FCD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0692" name="Text Box 4">
            <a:extLst>
              <a:ext uri="{FF2B5EF4-FFF2-40B4-BE49-F238E27FC236}">
                <a16:creationId xmlns:a16="http://schemas.microsoft.com/office/drawing/2014/main" id="{C7679FD1-D19C-4B41-9E52-1D9C70223C7E}"/>
              </a:ext>
            </a:extLst>
          </p:cNvPr>
          <p:cNvSpPr txBox="1">
            <a:spLocks noChangeArrowheads="1"/>
          </p:cNvSpPr>
          <p:nvPr/>
        </p:nvSpPr>
        <p:spPr bwMode="auto">
          <a:xfrm>
            <a:off x="1083076" y="2141665"/>
            <a:ext cx="8531440" cy="3785652"/>
          </a:xfrm>
          <a:prstGeom prst="rect">
            <a:avLst/>
          </a:prstGeom>
          <a:noFill/>
          <a:ln>
            <a:noFill/>
          </a:ln>
          <a:effectLst/>
          <a:extLst>
            <a:ext uri="{909E8E84-426E-40DD-AFC4-6F175D3DCCD1}">
              <a14:hiddenFill xmlns:a14="http://schemas.microsoft.com/office/drawing/2010/main">
                <a:solidFill>
                  <a:schemeClr val="tx1">
                    <a:alpha val="61000"/>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algn="ctr">
              <a:defRPr/>
            </a:pPr>
            <a:r>
              <a:rPr lang="en-US" sz="2400" dirty="0">
                <a:solidFill>
                  <a:srgbClr val="FFFF00"/>
                </a:solidFill>
              </a:rPr>
              <a:t>    </a:t>
            </a:r>
            <a:r>
              <a:rPr lang="en-US" sz="3200" dirty="0">
                <a:effectLst>
                  <a:glow rad="101600">
                    <a:schemeClr val="bg1">
                      <a:alpha val="60000"/>
                    </a:schemeClr>
                  </a:glow>
                </a:effectLst>
                <a:latin typeface="+mn-lt"/>
              </a:rPr>
              <a:t>No right can stand against him, no personal or corporate liberty; or as the [Roman Catholic] Canonists put it—"The tribunal of God and </a:t>
            </a:r>
          </a:p>
          <a:p>
            <a:pPr algn="ctr">
              <a:defRPr/>
            </a:pPr>
            <a:r>
              <a:rPr lang="en-US" sz="3200" dirty="0">
                <a:effectLst>
                  <a:glow rad="101600">
                    <a:schemeClr val="bg1">
                      <a:alpha val="60000"/>
                    </a:schemeClr>
                  </a:glow>
                </a:effectLst>
                <a:latin typeface="+mn-lt"/>
              </a:rPr>
              <a:t>of the pope is one and the same."                         </a:t>
            </a:r>
            <a:r>
              <a:rPr lang="en-US" sz="2800" i="1" dirty="0">
                <a:effectLst>
                  <a:glow rad="101600">
                    <a:schemeClr val="bg1">
                      <a:alpha val="60000"/>
                    </a:schemeClr>
                  </a:glow>
                </a:effectLst>
                <a:latin typeface="+mn-lt"/>
              </a:rPr>
              <a:t>Ignaz von Dollinger, (Roman Catholic historian) "A Letter Addressed to the Archbishop of Munich" 1871; as quoted in MacDougall, The Acton Newman Relations (Fordham University Press) pp. 119,120</a:t>
            </a:r>
            <a:r>
              <a:rPr lang="en-US" sz="2800" i="1" dirty="0">
                <a:solidFill>
                  <a:schemeClr val="bg1"/>
                </a:solidFill>
                <a:effectLst>
                  <a:glow rad="101600">
                    <a:schemeClr val="tx1">
                      <a:alpha val="60000"/>
                    </a:schemeClr>
                  </a:glow>
                </a:effectLst>
              </a:rPr>
              <a:t>. </a:t>
            </a:r>
            <a:endParaRPr lang="en-US" sz="2800" i="1" dirty="0">
              <a:solidFill>
                <a:schemeClr val="bg1"/>
              </a:solidFill>
            </a:endParaRPr>
          </a:p>
        </p:txBody>
      </p:sp>
      <p:sp>
        <p:nvSpPr>
          <p:cNvPr id="370694" name="Text Box 6">
            <a:extLst>
              <a:ext uri="{FF2B5EF4-FFF2-40B4-BE49-F238E27FC236}">
                <a16:creationId xmlns:a16="http://schemas.microsoft.com/office/drawing/2014/main" id="{A83284F7-095F-4FDB-8898-3C396E465A7D}"/>
              </a:ext>
            </a:extLst>
          </p:cNvPr>
          <p:cNvSpPr txBox="1">
            <a:spLocks noChangeArrowheads="1"/>
          </p:cNvSpPr>
          <p:nvPr/>
        </p:nvSpPr>
        <p:spPr bwMode="auto">
          <a:xfrm>
            <a:off x="3177836" y="497890"/>
            <a:ext cx="5410200" cy="1323439"/>
          </a:xfrm>
          <a:prstGeom prst="rect">
            <a:avLst/>
          </a:prstGeom>
          <a:noFill/>
          <a:ln>
            <a:noFill/>
          </a:ln>
          <a:effectLst/>
          <a:extLst>
            <a:ext uri="{909E8E84-426E-40DD-AFC4-6F175D3DCCD1}">
              <a14:hiddenFill xmlns:a14="http://schemas.microsoft.com/office/drawing/2010/main">
                <a:solidFill>
                  <a:schemeClr val="tx1">
                    <a:alpha val="61000"/>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1" hangingPunct="1">
              <a:defRPr/>
            </a:pPr>
            <a:r>
              <a:rPr lang="en-US" sz="4000" b="1" dirty="0">
                <a:effectLst>
                  <a:glow rad="101600">
                    <a:schemeClr val="bg1">
                      <a:alpha val="60000"/>
                    </a:schemeClr>
                  </a:glow>
                </a:effectLst>
              </a:rPr>
              <a:t>Pope’s Authority </a:t>
            </a:r>
          </a:p>
          <a:p>
            <a:pPr algn="ctr" eaLnBrk="1" hangingPunct="1">
              <a:defRPr/>
            </a:pPr>
            <a:r>
              <a:rPr lang="en-US" sz="4000" b="1" dirty="0">
                <a:effectLst>
                  <a:glow rad="101600">
                    <a:schemeClr val="bg1">
                      <a:alpha val="60000"/>
                    </a:schemeClr>
                  </a:glow>
                </a:effectLst>
              </a:rPr>
              <a:t>same as God’s</a:t>
            </a:r>
          </a:p>
        </p:txBody>
      </p:sp>
    </p:spTree>
    <p:extLst>
      <p:ext uri="{BB962C8B-B14F-4D97-AF65-F5344CB8AC3E}">
        <p14:creationId xmlns:p14="http://schemas.microsoft.com/office/powerpoint/2010/main" val="17584161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descr="052Rev13">
            <a:extLst>
              <a:ext uri="{FF2B5EF4-FFF2-40B4-BE49-F238E27FC236}">
                <a16:creationId xmlns:a16="http://schemas.microsoft.com/office/drawing/2014/main" id="{F984689C-F382-42CC-B0F6-CEB7B3C211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3352800"/>
            <a:ext cx="18897600" cy="141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3349" name="Text Box 5">
            <a:extLst>
              <a:ext uri="{FF2B5EF4-FFF2-40B4-BE49-F238E27FC236}">
                <a16:creationId xmlns:a16="http://schemas.microsoft.com/office/drawing/2014/main" id="{D39F791C-0FFF-48D2-9D0D-D41340B05092}"/>
              </a:ext>
            </a:extLst>
          </p:cNvPr>
          <p:cNvSpPr txBox="1">
            <a:spLocks noChangeArrowheads="1"/>
          </p:cNvSpPr>
          <p:nvPr/>
        </p:nvSpPr>
        <p:spPr bwMode="auto">
          <a:xfrm>
            <a:off x="3048000" y="3505200"/>
            <a:ext cx="6553200" cy="193899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tx1">
                    <a:alpha val="61000"/>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defRPr/>
            </a:pPr>
            <a:r>
              <a:rPr lang="en-US" sz="4000" dirty="0">
                <a:effectLst>
                  <a:glow rad="101600">
                    <a:schemeClr val="bg1">
                      <a:alpha val="60000"/>
                    </a:schemeClr>
                  </a:glow>
                  <a:outerShdw blurRad="50800" dist="38100" dir="5400000" algn="t" rotWithShape="0">
                    <a:prstClr val="black">
                      <a:alpha val="40000"/>
                    </a:prstClr>
                  </a:outerShdw>
                </a:effectLst>
              </a:rPr>
              <a:t>And I saw one of its heads as it were wounded to death… </a:t>
            </a:r>
          </a:p>
          <a:p>
            <a:pPr algn="ctr">
              <a:defRPr/>
            </a:pPr>
            <a:r>
              <a:rPr lang="en-US" sz="3600" dirty="0">
                <a:effectLst>
                  <a:glow rad="101600">
                    <a:schemeClr val="bg1">
                      <a:alpha val="60000"/>
                    </a:schemeClr>
                  </a:glow>
                  <a:outerShdw blurRad="50800" dist="38100" dir="5400000" algn="t" rotWithShape="0">
                    <a:prstClr val="black">
                      <a:alpha val="40000"/>
                    </a:prstClr>
                  </a:outerShdw>
                </a:effectLst>
              </a:rPr>
              <a:t>Rev. 13:3.</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0525068X1">
            <a:extLst>
              <a:ext uri="{FF2B5EF4-FFF2-40B4-BE49-F238E27FC236}">
                <a16:creationId xmlns:a16="http://schemas.microsoft.com/office/drawing/2014/main" id="{0ECD7AFE-775B-4EE7-A2F6-CC84399553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4373" name="Text Box 5">
            <a:extLst>
              <a:ext uri="{FF2B5EF4-FFF2-40B4-BE49-F238E27FC236}">
                <a16:creationId xmlns:a16="http://schemas.microsoft.com/office/drawing/2014/main" id="{778F2134-8188-4EDB-8A09-FC5B64936A6D}"/>
              </a:ext>
            </a:extLst>
          </p:cNvPr>
          <p:cNvSpPr txBox="1">
            <a:spLocks noChangeArrowheads="1"/>
          </p:cNvSpPr>
          <p:nvPr/>
        </p:nvSpPr>
        <p:spPr bwMode="auto">
          <a:xfrm>
            <a:off x="639191" y="3608626"/>
            <a:ext cx="9445841" cy="2800767"/>
          </a:xfrm>
          <a:prstGeom prst="rect">
            <a:avLst/>
          </a:prstGeom>
          <a:noFill/>
          <a:ln>
            <a:noFill/>
          </a:ln>
          <a:effectLst/>
          <a:extLst>
            <a:ext uri="{909E8E84-426E-40DD-AFC4-6F175D3DCCD1}">
              <a14:hiddenFill xmlns:a14="http://schemas.microsoft.com/office/drawing/2010/main">
                <a:solidFill>
                  <a:schemeClr val="tx1">
                    <a:alpha val="61000"/>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eaLnBrk="1" hangingPunct="1">
              <a:defRPr/>
            </a:pPr>
            <a:r>
              <a:rPr kumimoji="1" lang="en-US" sz="3200" dirty="0">
                <a:effectLst>
                  <a:glow rad="101600">
                    <a:schemeClr val="bg1">
                      <a:alpha val="60000"/>
                    </a:schemeClr>
                  </a:glow>
                </a:effectLst>
              </a:rPr>
              <a:t>Berthier entered Rome on the 10th of February, 1798, </a:t>
            </a:r>
          </a:p>
          <a:p>
            <a:pPr algn="ctr" eaLnBrk="1" hangingPunct="1">
              <a:defRPr/>
            </a:pPr>
            <a:r>
              <a:rPr kumimoji="1" lang="en-US" sz="3200" dirty="0">
                <a:effectLst>
                  <a:glow rad="101600">
                    <a:schemeClr val="bg1">
                      <a:alpha val="60000"/>
                    </a:schemeClr>
                  </a:glow>
                </a:effectLst>
              </a:rPr>
              <a:t>and proclaimed a republic... </a:t>
            </a:r>
          </a:p>
          <a:p>
            <a:pPr algn="ctr" eaLnBrk="1" hangingPunct="1">
              <a:defRPr/>
            </a:pPr>
            <a:r>
              <a:rPr kumimoji="1" lang="en-US" sz="3200" b="1" dirty="0">
                <a:solidFill>
                  <a:srgbClr val="FFFF00"/>
                </a:solidFill>
                <a:effectLst>
                  <a:glow rad="101600">
                    <a:schemeClr val="bg1">
                      <a:alpha val="60000"/>
                    </a:schemeClr>
                  </a:glow>
                </a:effectLst>
              </a:rPr>
              <a:t>No wonder that half of Europe </a:t>
            </a:r>
          </a:p>
          <a:p>
            <a:pPr algn="ctr" eaLnBrk="1" hangingPunct="1">
              <a:defRPr/>
            </a:pPr>
            <a:r>
              <a:rPr kumimoji="1" lang="en-US" sz="3200" b="1" dirty="0">
                <a:solidFill>
                  <a:srgbClr val="FFFF00"/>
                </a:solidFill>
                <a:effectLst>
                  <a:glow rad="101600">
                    <a:schemeClr val="bg1">
                      <a:alpha val="60000"/>
                    </a:schemeClr>
                  </a:glow>
                </a:effectLst>
              </a:rPr>
              <a:t>thought the papacy was dead. </a:t>
            </a:r>
          </a:p>
          <a:p>
            <a:pPr algn="ctr" eaLnBrk="1" hangingPunct="1">
              <a:defRPr/>
            </a:pPr>
            <a:r>
              <a:rPr lang="en-US" sz="2400" i="1" dirty="0">
                <a:effectLst>
                  <a:glow rad="101600">
                    <a:schemeClr val="bg1">
                      <a:alpha val="60000"/>
                    </a:schemeClr>
                  </a:glow>
                </a:effectLst>
              </a:rPr>
              <a:t>Joseph </a:t>
            </a:r>
            <a:r>
              <a:rPr lang="en-US" sz="2400" i="1" dirty="0" err="1">
                <a:effectLst>
                  <a:glow rad="101600">
                    <a:schemeClr val="bg1">
                      <a:alpha val="60000"/>
                    </a:schemeClr>
                  </a:glow>
                </a:effectLst>
              </a:rPr>
              <a:t>Rickaby</a:t>
            </a:r>
            <a:r>
              <a:rPr lang="en-US" sz="2400" i="1" dirty="0">
                <a:effectLst>
                  <a:glow rad="101600">
                    <a:schemeClr val="bg1">
                      <a:alpha val="60000"/>
                    </a:schemeClr>
                  </a:glow>
                </a:effectLst>
              </a:rPr>
              <a:t> (Jesuit) The Modern Papacy Lectures on the History of Religion, Lecture 24, (London Catholic Truth Society, 1910), p.1. </a:t>
            </a:r>
          </a:p>
        </p:txBody>
      </p:sp>
      <p:sp>
        <p:nvSpPr>
          <p:cNvPr id="314374" name="Text Box 6">
            <a:extLst>
              <a:ext uri="{FF2B5EF4-FFF2-40B4-BE49-F238E27FC236}">
                <a16:creationId xmlns:a16="http://schemas.microsoft.com/office/drawing/2014/main" id="{DA600AFF-6A82-4D43-95B1-4654ADE09E57}"/>
              </a:ext>
            </a:extLst>
          </p:cNvPr>
          <p:cNvSpPr txBox="1">
            <a:spLocks noChangeArrowheads="1"/>
          </p:cNvSpPr>
          <p:nvPr/>
        </p:nvSpPr>
        <p:spPr bwMode="auto">
          <a:xfrm>
            <a:off x="2057400" y="304800"/>
            <a:ext cx="8610600" cy="646331"/>
          </a:xfrm>
          <a:prstGeom prst="rect">
            <a:avLst/>
          </a:prstGeom>
          <a:noFill/>
          <a:ln>
            <a:noFill/>
          </a:ln>
          <a:effectLst/>
          <a:extLst>
            <a:ext uri="{909E8E84-426E-40DD-AFC4-6F175D3DCCD1}">
              <a14:hiddenFill xmlns:a14="http://schemas.microsoft.com/office/drawing/2010/main">
                <a:solidFill>
                  <a:schemeClr val="tx1">
                    <a:alpha val="61000"/>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1" hangingPunct="1">
              <a:spcBef>
                <a:spcPct val="50000"/>
              </a:spcBef>
              <a:defRPr/>
            </a:pPr>
            <a:r>
              <a:rPr lang="en-US" sz="3600" b="1" dirty="0">
                <a:effectLst>
                  <a:glow rad="101600">
                    <a:schemeClr val="bg1">
                      <a:alpha val="60000"/>
                    </a:schemeClr>
                  </a:glow>
                </a:effectLst>
              </a:rPr>
              <a:t>Papacy receives deadly wound</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0523063">
            <a:extLst>
              <a:ext uri="{FF2B5EF4-FFF2-40B4-BE49-F238E27FC236}">
                <a16:creationId xmlns:a16="http://schemas.microsoft.com/office/drawing/2014/main" id="{C0507C4A-CBF4-41A8-9B87-0D3581F62E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02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5573" name="Text Box 5">
            <a:extLst>
              <a:ext uri="{FF2B5EF4-FFF2-40B4-BE49-F238E27FC236}">
                <a16:creationId xmlns:a16="http://schemas.microsoft.com/office/drawing/2014/main" id="{448188B1-8812-46FF-B1DC-F8981836A49C}"/>
              </a:ext>
            </a:extLst>
          </p:cNvPr>
          <p:cNvSpPr txBox="1">
            <a:spLocks noChangeArrowheads="1"/>
          </p:cNvSpPr>
          <p:nvPr/>
        </p:nvSpPr>
        <p:spPr bwMode="auto">
          <a:xfrm>
            <a:off x="1954197" y="5105400"/>
            <a:ext cx="8283606" cy="1261884"/>
          </a:xfrm>
          <a:prstGeom prst="rect">
            <a:avLst/>
          </a:prstGeom>
          <a:noFill/>
          <a:ln>
            <a:noFill/>
          </a:ln>
          <a:effectLst/>
          <a:extLst>
            <a:ext uri="{909E8E84-426E-40DD-AFC4-6F175D3DCCD1}">
              <a14:hiddenFill xmlns:a14="http://schemas.microsoft.com/office/drawing/2010/main">
                <a:solidFill>
                  <a:schemeClr val="tx1">
                    <a:alpha val="61000"/>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defRPr/>
            </a:pPr>
            <a:r>
              <a:rPr lang="en-US" sz="4000" dirty="0">
                <a:effectLst>
                  <a:glow rad="101600">
                    <a:schemeClr val="bg1">
                      <a:alpha val="60000"/>
                    </a:schemeClr>
                  </a:glow>
                </a:effectLst>
              </a:rPr>
              <a:t>… and his deadly wound was healed…</a:t>
            </a:r>
            <a:r>
              <a:rPr lang="en-US" sz="4000" b="1" dirty="0">
                <a:effectLst>
                  <a:glow rad="101600">
                    <a:schemeClr val="bg1">
                      <a:alpha val="60000"/>
                    </a:schemeClr>
                  </a:glow>
                </a:effectLst>
              </a:rPr>
              <a:t> </a:t>
            </a:r>
            <a:r>
              <a:rPr lang="en-US" sz="3600" dirty="0">
                <a:effectLst>
                  <a:glow rad="101600">
                    <a:schemeClr val="bg1">
                      <a:alpha val="60000"/>
                    </a:schemeClr>
                  </a:glow>
                </a:effectLst>
              </a:rPr>
              <a:t>Rev. 13:3.</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5" descr="2774BB~1">
            <a:extLst>
              <a:ext uri="{FF2B5EF4-FFF2-40B4-BE49-F238E27FC236}">
                <a16:creationId xmlns:a16="http://schemas.microsoft.com/office/drawing/2014/main" id="{27FFCC43-A0BB-48DB-8D7B-558891EEF6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1541" name="Text Box 5">
            <a:extLst>
              <a:ext uri="{FF2B5EF4-FFF2-40B4-BE49-F238E27FC236}">
                <a16:creationId xmlns:a16="http://schemas.microsoft.com/office/drawing/2014/main" id="{D19B1669-4A7A-4A8C-A504-A4A2080719EB}"/>
              </a:ext>
            </a:extLst>
          </p:cNvPr>
          <p:cNvSpPr txBox="1">
            <a:spLocks noChangeArrowheads="1"/>
          </p:cNvSpPr>
          <p:nvPr/>
        </p:nvSpPr>
        <p:spPr bwMode="auto">
          <a:xfrm>
            <a:off x="239696" y="2348885"/>
            <a:ext cx="11283519" cy="3194721"/>
          </a:xfrm>
          <a:prstGeom prst="rect">
            <a:avLst/>
          </a:prstGeom>
          <a:noFill/>
          <a:ln>
            <a:noFill/>
          </a:ln>
          <a:effectLst/>
          <a:extLst>
            <a:ext uri="{909E8E84-426E-40DD-AFC4-6F175D3DCCD1}">
              <a14:hiddenFill xmlns:a14="http://schemas.microsoft.com/office/drawing/2010/main">
                <a:solidFill>
                  <a:schemeClr val="tx1">
                    <a:alpha val="61000"/>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eaLnBrk="1" hangingPunct="1">
              <a:lnSpc>
                <a:spcPct val="90000"/>
              </a:lnSpc>
              <a:defRPr/>
            </a:pPr>
            <a:r>
              <a:rPr lang="en-US" sz="3600" dirty="0">
                <a:effectLst>
                  <a:glow rad="101600">
                    <a:schemeClr val="bg1">
                      <a:alpha val="60000"/>
                    </a:schemeClr>
                  </a:glow>
                </a:effectLst>
              </a:rPr>
              <a:t>God’s word has given warning of the impending danger; </a:t>
            </a:r>
          </a:p>
          <a:p>
            <a:pPr algn="ctr" eaLnBrk="1" hangingPunct="1">
              <a:lnSpc>
                <a:spcPct val="90000"/>
              </a:lnSpc>
              <a:defRPr/>
            </a:pPr>
            <a:r>
              <a:rPr lang="en-US" sz="3600" dirty="0">
                <a:effectLst>
                  <a:glow rad="101600">
                    <a:schemeClr val="bg1">
                      <a:alpha val="60000"/>
                    </a:schemeClr>
                  </a:glow>
                </a:effectLst>
              </a:rPr>
              <a:t>let this be unheeded, and </a:t>
            </a:r>
            <a:r>
              <a:rPr lang="en-AU" sz="3600" dirty="0">
                <a:effectLst>
                  <a:glow rad="101600">
                    <a:schemeClr val="bg1">
                      <a:alpha val="60000"/>
                    </a:schemeClr>
                  </a:glow>
                </a:effectLst>
              </a:rPr>
              <a:t>the Protestant world will learn what the purposes of Rome really are, only when it is too late to escape the snare. </a:t>
            </a:r>
            <a:r>
              <a:rPr lang="en-AU" sz="3600" b="1" dirty="0">
                <a:solidFill>
                  <a:srgbClr val="FFFF00"/>
                </a:solidFill>
                <a:effectLst>
                  <a:glow rad="101600">
                    <a:schemeClr val="bg1">
                      <a:alpha val="60000"/>
                    </a:schemeClr>
                  </a:glow>
                </a:effectLst>
              </a:rPr>
              <a:t>She is silently growing into power.</a:t>
            </a:r>
            <a:r>
              <a:rPr lang="en-AU" sz="3600" dirty="0">
                <a:solidFill>
                  <a:srgbClr val="FFFF00"/>
                </a:solidFill>
                <a:effectLst>
                  <a:glow rad="101600">
                    <a:schemeClr val="bg1">
                      <a:alpha val="60000"/>
                    </a:schemeClr>
                  </a:glow>
                </a:effectLst>
              </a:rPr>
              <a:t>  </a:t>
            </a:r>
          </a:p>
          <a:p>
            <a:pPr algn="ctr" eaLnBrk="1" hangingPunct="1">
              <a:lnSpc>
                <a:spcPct val="90000"/>
              </a:lnSpc>
              <a:defRPr/>
            </a:pPr>
            <a:r>
              <a:rPr lang="en-AU" sz="3600" dirty="0">
                <a:effectLst>
                  <a:glow rad="101600">
                    <a:schemeClr val="bg1">
                      <a:alpha val="60000"/>
                    </a:schemeClr>
                  </a:glow>
                </a:effectLst>
              </a:rPr>
              <a:t>Her doctrines are exerting their influence in legislative halls, in the churches, and in the hearts of men.</a:t>
            </a:r>
            <a:r>
              <a:rPr lang="en-AU" sz="3600" b="1" dirty="0">
                <a:effectLst>
                  <a:glow rad="101600">
                    <a:schemeClr val="bg1">
                      <a:alpha val="60000"/>
                    </a:schemeClr>
                  </a:glow>
                </a:effectLst>
              </a:rPr>
              <a:t>    </a:t>
            </a:r>
            <a:endParaRPr lang="en-US" sz="3600" b="1" dirty="0">
              <a:effectLst>
                <a:glow rad="101600">
                  <a:schemeClr val="bg1">
                    <a:alpha val="60000"/>
                  </a:schemeClr>
                </a:glow>
              </a:effectLst>
            </a:endParaRPr>
          </a:p>
        </p:txBody>
      </p:sp>
      <p:sp>
        <p:nvSpPr>
          <p:cNvPr id="321542" name="Text Box 6">
            <a:extLst>
              <a:ext uri="{FF2B5EF4-FFF2-40B4-BE49-F238E27FC236}">
                <a16:creationId xmlns:a16="http://schemas.microsoft.com/office/drawing/2014/main" id="{778B94F7-0635-4FE9-8925-FCFB2E828EA3}"/>
              </a:ext>
            </a:extLst>
          </p:cNvPr>
          <p:cNvSpPr txBox="1">
            <a:spLocks noChangeArrowheads="1"/>
          </p:cNvSpPr>
          <p:nvPr/>
        </p:nvSpPr>
        <p:spPr bwMode="auto">
          <a:xfrm>
            <a:off x="3581400" y="1262391"/>
            <a:ext cx="2514600" cy="584775"/>
          </a:xfrm>
          <a:prstGeom prst="rect">
            <a:avLst/>
          </a:prstGeom>
          <a:noFill/>
          <a:ln>
            <a:noFill/>
          </a:ln>
          <a:effectLst/>
          <a:extLst>
            <a:ext uri="{909E8E84-426E-40DD-AFC4-6F175D3DCCD1}">
              <a14:hiddenFill xmlns:a14="http://schemas.microsoft.com/office/drawing/2010/main">
                <a:solidFill>
                  <a:schemeClr val="tx1">
                    <a:alpha val="61000"/>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1" hangingPunct="1">
              <a:spcBef>
                <a:spcPct val="50000"/>
              </a:spcBef>
              <a:defRPr/>
            </a:pPr>
            <a:r>
              <a:rPr lang="en-US" sz="3200" dirty="0">
                <a:effectLst>
                  <a:glow rad="101600">
                    <a:schemeClr val="bg1">
                      <a:alpha val="60000"/>
                    </a:schemeClr>
                  </a:glow>
                </a:effectLst>
              </a:rPr>
              <a:t>GC 581</a:t>
            </a:r>
          </a:p>
        </p:txBody>
      </p:sp>
      <p:sp>
        <p:nvSpPr>
          <p:cNvPr id="321543" name="Text Box 7">
            <a:extLst>
              <a:ext uri="{FF2B5EF4-FFF2-40B4-BE49-F238E27FC236}">
                <a16:creationId xmlns:a16="http://schemas.microsoft.com/office/drawing/2014/main" id="{3ACAB6FE-4E88-4582-9914-87C04CFA3667}"/>
              </a:ext>
            </a:extLst>
          </p:cNvPr>
          <p:cNvSpPr txBox="1">
            <a:spLocks noChangeArrowheads="1"/>
          </p:cNvSpPr>
          <p:nvPr/>
        </p:nvSpPr>
        <p:spPr bwMode="auto">
          <a:xfrm>
            <a:off x="454241" y="126108"/>
            <a:ext cx="11283519" cy="707886"/>
          </a:xfrm>
          <a:prstGeom prst="rect">
            <a:avLst/>
          </a:prstGeom>
          <a:noFill/>
          <a:ln>
            <a:noFill/>
          </a:ln>
          <a:effectLst/>
          <a:extLst>
            <a:ext uri="{909E8E84-426E-40DD-AFC4-6F175D3DCCD1}">
              <a14:hiddenFill xmlns:a14="http://schemas.microsoft.com/office/drawing/2010/main">
                <a:solidFill>
                  <a:schemeClr val="tx1">
                    <a:alpha val="61000"/>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eaLnBrk="1" hangingPunct="1">
              <a:spcBef>
                <a:spcPct val="50000"/>
              </a:spcBef>
              <a:defRPr/>
            </a:pPr>
            <a:r>
              <a:rPr lang="en-US" sz="2800" b="1" dirty="0">
                <a:solidFill>
                  <a:srgbClr val="FF0000"/>
                </a:solidFill>
                <a:latin typeface="Arial" charset="0"/>
              </a:rPr>
              <a:t> </a:t>
            </a:r>
            <a:r>
              <a:rPr lang="en-US" sz="4000" b="1" dirty="0">
                <a:effectLst>
                  <a:glow rad="101600">
                    <a:schemeClr val="bg1">
                      <a:alpha val="60000"/>
                    </a:schemeClr>
                  </a:glow>
                </a:effectLst>
              </a:rPr>
              <a:t>Agenda concealed - growing influence not discerned</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56FD59-CC1D-43A0-8271-FB65856D93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952"/>
            <a:ext cx="12289654" cy="6826048"/>
          </a:xfrm>
          <a:prstGeom prst="rect">
            <a:avLst/>
          </a:prstGeom>
        </p:spPr>
      </p:pic>
      <p:sp>
        <p:nvSpPr>
          <p:cNvPr id="4" name="TextBox 3">
            <a:extLst>
              <a:ext uri="{FF2B5EF4-FFF2-40B4-BE49-F238E27FC236}">
                <a16:creationId xmlns:a16="http://schemas.microsoft.com/office/drawing/2014/main" id="{01AC51FF-7B67-43AC-B030-0E7530AA4307}"/>
              </a:ext>
            </a:extLst>
          </p:cNvPr>
          <p:cNvSpPr txBox="1"/>
          <p:nvPr/>
        </p:nvSpPr>
        <p:spPr>
          <a:xfrm>
            <a:off x="0" y="301841"/>
            <a:ext cx="12289654" cy="1815882"/>
          </a:xfrm>
          <a:prstGeom prst="rect">
            <a:avLst/>
          </a:prstGeom>
          <a:noFill/>
        </p:spPr>
        <p:txBody>
          <a:bodyPr wrap="square" rtlCol="0">
            <a:spAutoFit/>
          </a:bodyPr>
          <a:lstStyle/>
          <a:p>
            <a:pPr algn="ctr"/>
            <a:r>
              <a:rPr lang="en-US" sz="2800" dirty="0">
                <a:effectLst>
                  <a:glow rad="101600">
                    <a:schemeClr val="bg1">
                      <a:alpha val="60000"/>
                    </a:schemeClr>
                  </a:glow>
                </a:effectLst>
              </a:rPr>
              <a:t>And they worshipped the dragon which gave power unto the beast: </a:t>
            </a:r>
          </a:p>
          <a:p>
            <a:pPr algn="ctr"/>
            <a:r>
              <a:rPr lang="en-US" sz="2800" b="1" dirty="0">
                <a:solidFill>
                  <a:srgbClr val="FFFF00"/>
                </a:solidFill>
                <a:effectLst>
                  <a:glow rad="101600">
                    <a:schemeClr val="bg1">
                      <a:alpha val="60000"/>
                    </a:schemeClr>
                  </a:glow>
                </a:effectLst>
              </a:rPr>
              <a:t>and they worshipped the beast, </a:t>
            </a:r>
          </a:p>
          <a:p>
            <a:pPr algn="ctr"/>
            <a:r>
              <a:rPr lang="en-US" sz="2800" dirty="0">
                <a:effectLst>
                  <a:glow rad="101600">
                    <a:schemeClr val="bg1">
                      <a:alpha val="60000"/>
                    </a:schemeClr>
                  </a:glow>
                </a:effectLst>
              </a:rPr>
              <a:t>saying, Who is like unto the beast? who is able to make war with him?  </a:t>
            </a:r>
          </a:p>
          <a:p>
            <a:pPr algn="ctr"/>
            <a:r>
              <a:rPr lang="en-US" sz="2400" dirty="0">
                <a:effectLst>
                  <a:glow rad="101600">
                    <a:schemeClr val="bg1">
                      <a:alpha val="60000"/>
                    </a:schemeClr>
                  </a:glow>
                </a:effectLst>
              </a:rPr>
              <a:t>Rev. 13:4.</a:t>
            </a:r>
            <a:endParaRPr lang="en-NZ" sz="2400" dirty="0">
              <a:effectLst>
                <a:glow rad="101600">
                  <a:schemeClr val="bg1">
                    <a:alpha val="60000"/>
                  </a:schemeClr>
                </a:glow>
              </a:effectLst>
            </a:endParaRPr>
          </a:p>
        </p:txBody>
      </p:sp>
    </p:spTree>
    <p:extLst>
      <p:ext uri="{BB962C8B-B14F-4D97-AF65-F5344CB8AC3E}">
        <p14:creationId xmlns:p14="http://schemas.microsoft.com/office/powerpoint/2010/main" val="10728068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CFB31B-ACA8-4454-9674-8E4CB1C140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287" y="0"/>
            <a:ext cx="12316287" cy="6858000"/>
          </a:xfrm>
          <a:prstGeom prst="rect">
            <a:avLst/>
          </a:prstGeom>
        </p:spPr>
      </p:pic>
      <p:sp>
        <p:nvSpPr>
          <p:cNvPr id="4" name="TextBox 3">
            <a:extLst>
              <a:ext uri="{FF2B5EF4-FFF2-40B4-BE49-F238E27FC236}">
                <a16:creationId xmlns:a16="http://schemas.microsoft.com/office/drawing/2014/main" id="{D87D4329-8A32-4180-9BC7-7FC76A6F7CF8}"/>
              </a:ext>
            </a:extLst>
          </p:cNvPr>
          <p:cNvSpPr txBox="1"/>
          <p:nvPr/>
        </p:nvSpPr>
        <p:spPr>
          <a:xfrm>
            <a:off x="0" y="168678"/>
            <a:ext cx="4145872" cy="2554545"/>
          </a:xfrm>
          <a:prstGeom prst="rect">
            <a:avLst/>
          </a:prstGeom>
          <a:noFill/>
        </p:spPr>
        <p:txBody>
          <a:bodyPr wrap="square" rtlCol="0">
            <a:spAutoFit/>
          </a:bodyPr>
          <a:lstStyle/>
          <a:p>
            <a:pPr algn="ctr"/>
            <a:r>
              <a:rPr lang="en-US" sz="3200" dirty="0">
                <a:effectLst>
                  <a:glow rad="101600">
                    <a:schemeClr val="bg1">
                      <a:alpha val="60000"/>
                    </a:schemeClr>
                  </a:glow>
                  <a:outerShdw blurRad="50800" dist="38100" dir="5400000" algn="t" rotWithShape="0">
                    <a:prstClr val="black">
                      <a:alpha val="40000"/>
                    </a:prstClr>
                  </a:outerShdw>
                </a:effectLst>
              </a:rPr>
              <a:t>And they worshipped the dragon which gave power unto the beast: and they worshipped the beast… </a:t>
            </a:r>
            <a:r>
              <a:rPr lang="en-US" sz="2800" dirty="0">
                <a:effectLst>
                  <a:glow rad="101600">
                    <a:schemeClr val="bg1">
                      <a:alpha val="60000"/>
                    </a:schemeClr>
                  </a:glow>
                  <a:outerShdw blurRad="50800" dist="38100" dir="5400000" algn="t" rotWithShape="0">
                    <a:prstClr val="black">
                      <a:alpha val="40000"/>
                    </a:prstClr>
                  </a:outerShdw>
                </a:effectLst>
              </a:rPr>
              <a:t>Rev. 13:4.</a:t>
            </a:r>
            <a:endParaRPr lang="en-NZ" sz="2800" dirty="0">
              <a:effectLst>
                <a:glow rad="101600">
                  <a:schemeClr val="bg1">
                    <a:alpha val="60000"/>
                  </a:schemeClr>
                </a:glow>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1472571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E943A2-46A2-4CF6-999A-1314C4FF7B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4" name="TextBox 3">
            <a:extLst>
              <a:ext uri="{FF2B5EF4-FFF2-40B4-BE49-F238E27FC236}">
                <a16:creationId xmlns:a16="http://schemas.microsoft.com/office/drawing/2014/main" id="{5F0692AF-1430-4CE1-8890-D600AACCEB85}"/>
              </a:ext>
            </a:extLst>
          </p:cNvPr>
          <p:cNvSpPr txBox="1"/>
          <p:nvPr/>
        </p:nvSpPr>
        <p:spPr>
          <a:xfrm>
            <a:off x="195308" y="417251"/>
            <a:ext cx="3391270" cy="2246769"/>
          </a:xfrm>
          <a:prstGeom prst="rect">
            <a:avLst/>
          </a:prstGeom>
          <a:noFill/>
        </p:spPr>
        <p:txBody>
          <a:bodyPr wrap="square" rtlCol="0">
            <a:spAutoFit/>
          </a:bodyPr>
          <a:lstStyle/>
          <a:p>
            <a:pPr algn="ctr"/>
            <a:r>
              <a:rPr lang="en-US" sz="3600" dirty="0">
                <a:effectLst>
                  <a:glow rad="101600">
                    <a:schemeClr val="bg1">
                      <a:alpha val="60000"/>
                    </a:schemeClr>
                  </a:glow>
                </a:effectLst>
              </a:rPr>
              <a:t>…and they worshipped </a:t>
            </a:r>
          </a:p>
          <a:p>
            <a:pPr algn="ctr"/>
            <a:r>
              <a:rPr lang="en-US" sz="3600" dirty="0">
                <a:effectLst>
                  <a:glow rad="101600">
                    <a:schemeClr val="bg1">
                      <a:alpha val="60000"/>
                    </a:schemeClr>
                  </a:glow>
                </a:effectLst>
              </a:rPr>
              <a:t>the beast… </a:t>
            </a:r>
          </a:p>
          <a:p>
            <a:pPr algn="ctr"/>
            <a:r>
              <a:rPr lang="en-US" sz="3200" dirty="0">
                <a:effectLst>
                  <a:glow rad="101600">
                    <a:schemeClr val="bg1">
                      <a:alpha val="60000"/>
                    </a:schemeClr>
                  </a:glow>
                </a:effectLst>
              </a:rPr>
              <a:t>Rev. 13:4.</a:t>
            </a:r>
            <a:endParaRPr lang="en-NZ" sz="3200" dirty="0">
              <a:effectLst>
                <a:glow rad="101600">
                  <a:schemeClr val="bg1">
                    <a:alpha val="60000"/>
                  </a:schemeClr>
                </a:glow>
              </a:effectLst>
            </a:endParaRPr>
          </a:p>
        </p:txBody>
      </p:sp>
    </p:spTree>
    <p:extLst>
      <p:ext uri="{BB962C8B-B14F-4D97-AF65-F5344CB8AC3E}">
        <p14:creationId xmlns:p14="http://schemas.microsoft.com/office/powerpoint/2010/main" val="35779479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3" name="Picture 4" descr="538-1798">
            <a:extLst>
              <a:ext uri="{FF2B5EF4-FFF2-40B4-BE49-F238E27FC236}">
                <a16:creationId xmlns:a16="http://schemas.microsoft.com/office/drawing/2014/main" id="{912AEAB7-9061-4F88-9D88-36553A663C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
            <a:ext cx="12191999"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4" descr="Picture361">
            <a:extLst>
              <a:ext uri="{FF2B5EF4-FFF2-40B4-BE49-F238E27FC236}">
                <a16:creationId xmlns:a16="http://schemas.microsoft.com/office/drawing/2014/main" id="{DE74E6E1-F37F-4793-8324-75B0BD1B27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1999" cy="756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45" name="Text Box 5">
            <a:extLst>
              <a:ext uri="{FF2B5EF4-FFF2-40B4-BE49-F238E27FC236}">
                <a16:creationId xmlns:a16="http://schemas.microsoft.com/office/drawing/2014/main" id="{7EC59CDC-B06F-4130-81CB-F471C4CF818F}"/>
              </a:ext>
            </a:extLst>
          </p:cNvPr>
          <p:cNvSpPr txBox="1">
            <a:spLocks noChangeArrowheads="1"/>
          </p:cNvSpPr>
          <p:nvPr/>
        </p:nvSpPr>
        <p:spPr bwMode="auto">
          <a:xfrm>
            <a:off x="781236" y="4637104"/>
            <a:ext cx="10235952" cy="2308324"/>
          </a:xfrm>
          <a:prstGeom prst="rect">
            <a:avLst/>
          </a:prstGeom>
          <a:noFill/>
          <a:ln>
            <a:noFill/>
          </a:ln>
          <a:effectLst/>
          <a:extLst>
            <a:ext uri="{909E8E84-426E-40DD-AFC4-6F175D3DCCD1}">
              <a14:hiddenFill xmlns:a14="http://schemas.microsoft.com/office/drawing/2010/main">
                <a:solidFill>
                  <a:schemeClr val="tx1">
                    <a:alpha val="61000"/>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eaLnBrk="1" hangingPunct="1">
              <a:defRPr/>
            </a:pPr>
            <a:r>
              <a:rPr lang="en-US" sz="3600" dirty="0">
                <a:effectLst>
                  <a:glow rad="101600">
                    <a:schemeClr val="bg1">
                      <a:alpha val="60000"/>
                    </a:schemeClr>
                  </a:glow>
                  <a:outerShdw blurRad="50800" dist="38100" dir="5400000" algn="t" rotWithShape="0">
                    <a:prstClr val="black">
                      <a:alpha val="40000"/>
                    </a:prstClr>
                  </a:outerShdw>
                </a:effectLst>
              </a:rPr>
              <a:t>And it was given unto him to make war with the saints, and to overcome them: and power was given him over all kindreds, and tongues, and nations.  </a:t>
            </a:r>
          </a:p>
          <a:p>
            <a:pPr algn="ctr" eaLnBrk="1" hangingPunct="1">
              <a:defRPr/>
            </a:pPr>
            <a:r>
              <a:rPr lang="en-US" sz="3200" dirty="0">
                <a:effectLst>
                  <a:glow rad="101600">
                    <a:schemeClr val="bg1">
                      <a:alpha val="60000"/>
                    </a:schemeClr>
                  </a:glow>
                  <a:outerShdw blurRad="50800" dist="38100" dir="5400000" algn="t" rotWithShape="0">
                    <a:prstClr val="black">
                      <a:alpha val="40000"/>
                    </a:prstClr>
                  </a:outerShdw>
                </a:effectLst>
              </a:rPr>
              <a:t>Rev. 13:7.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507C3C-2B45-4F66-A32B-D2C8E5C8EA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2065" y="0"/>
            <a:ext cx="8052047" cy="6858000"/>
          </a:xfrm>
          <a:prstGeom prst="rect">
            <a:avLst/>
          </a:prstGeom>
        </p:spPr>
      </p:pic>
    </p:spTree>
    <p:extLst>
      <p:ext uri="{BB962C8B-B14F-4D97-AF65-F5344CB8AC3E}">
        <p14:creationId xmlns:p14="http://schemas.microsoft.com/office/powerpoint/2010/main" val="6802007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D98612-A72B-40E3-8D0D-03C0B454ED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extBox 1">
            <a:extLst>
              <a:ext uri="{FF2B5EF4-FFF2-40B4-BE49-F238E27FC236}">
                <a16:creationId xmlns:a16="http://schemas.microsoft.com/office/drawing/2014/main" id="{85D3CD3B-3264-48ED-8BA7-B7FF6AD380A2}"/>
              </a:ext>
            </a:extLst>
          </p:cNvPr>
          <p:cNvSpPr txBox="1"/>
          <p:nvPr/>
        </p:nvSpPr>
        <p:spPr>
          <a:xfrm>
            <a:off x="1488490" y="1615736"/>
            <a:ext cx="9215021" cy="2062103"/>
          </a:xfrm>
          <a:prstGeom prst="rect">
            <a:avLst/>
          </a:prstGeom>
          <a:noFill/>
        </p:spPr>
        <p:txBody>
          <a:bodyPr wrap="square" rtlCol="0">
            <a:spAutoFit/>
          </a:bodyPr>
          <a:lstStyle/>
          <a:p>
            <a:pPr algn="ctr"/>
            <a:r>
              <a:rPr lang="en-US" sz="4400" dirty="0">
                <a:effectLst>
                  <a:glow rad="101600">
                    <a:schemeClr val="bg1">
                      <a:alpha val="60000"/>
                    </a:schemeClr>
                  </a:glow>
                  <a:outerShdw blurRad="50800" dist="38100" dir="8100000" algn="tr" rotWithShape="0">
                    <a:prstClr val="black">
                      <a:alpha val="40000"/>
                    </a:prstClr>
                  </a:outerShdw>
                </a:effectLst>
              </a:rPr>
              <a:t>And all that dwell upon the earth </a:t>
            </a:r>
          </a:p>
          <a:p>
            <a:pPr algn="ctr"/>
            <a:r>
              <a:rPr lang="en-US" sz="4400" dirty="0">
                <a:effectLst>
                  <a:glow rad="101600">
                    <a:schemeClr val="bg1">
                      <a:alpha val="60000"/>
                    </a:schemeClr>
                  </a:glow>
                  <a:outerShdw blurRad="50800" dist="38100" dir="8100000" algn="tr" rotWithShape="0">
                    <a:prstClr val="black">
                      <a:alpha val="40000"/>
                    </a:prstClr>
                  </a:outerShdw>
                </a:effectLst>
              </a:rPr>
              <a:t>shall worship him… </a:t>
            </a:r>
          </a:p>
          <a:p>
            <a:pPr algn="ctr"/>
            <a:r>
              <a:rPr lang="en-US" sz="4000" dirty="0">
                <a:effectLst>
                  <a:glow rad="101600">
                    <a:schemeClr val="bg1">
                      <a:alpha val="60000"/>
                    </a:schemeClr>
                  </a:glow>
                  <a:outerShdw blurRad="50800" dist="38100" dir="8100000" algn="tr" rotWithShape="0">
                    <a:prstClr val="black">
                      <a:alpha val="40000"/>
                    </a:prstClr>
                  </a:outerShdw>
                </a:effectLst>
              </a:rPr>
              <a:t>Rev.13:8.</a:t>
            </a:r>
            <a:endParaRPr lang="en-NZ" dirty="0"/>
          </a:p>
        </p:txBody>
      </p:sp>
    </p:spTree>
    <p:extLst>
      <p:ext uri="{BB962C8B-B14F-4D97-AF65-F5344CB8AC3E}">
        <p14:creationId xmlns:p14="http://schemas.microsoft.com/office/powerpoint/2010/main" val="1389769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4">
            <a:extLst>
              <a:ext uri="{FF2B5EF4-FFF2-40B4-BE49-F238E27FC236}">
                <a16:creationId xmlns:a16="http://schemas.microsoft.com/office/drawing/2014/main" id="{A5946670-F4BA-405C-9795-D1D5D5C872C7}"/>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12192000" cy="7086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8790" name="Text Box 6">
            <a:extLst>
              <a:ext uri="{FF2B5EF4-FFF2-40B4-BE49-F238E27FC236}">
                <a16:creationId xmlns:a16="http://schemas.microsoft.com/office/drawing/2014/main" id="{9568E9D6-6385-4522-B9FF-C9620FA85EA1}"/>
              </a:ext>
            </a:extLst>
          </p:cNvPr>
          <p:cNvSpPr txBox="1">
            <a:spLocks noChangeArrowheads="1"/>
          </p:cNvSpPr>
          <p:nvPr/>
        </p:nvSpPr>
        <p:spPr bwMode="auto">
          <a:xfrm>
            <a:off x="3048000" y="1997839"/>
            <a:ext cx="4800600" cy="2862322"/>
          </a:xfrm>
          <a:prstGeom prst="rect">
            <a:avLst/>
          </a:prstGeom>
          <a:noFill/>
          <a:ln>
            <a:noFill/>
          </a:ln>
          <a:effectLst/>
        </p:spPr>
        <p:txBody>
          <a:bodyPr>
            <a:spAutoFit/>
          </a:bodyPr>
          <a:lstStyle/>
          <a:p>
            <a:pPr algn="ctr" eaLnBrk="1" hangingPunct="1">
              <a:spcBef>
                <a:spcPct val="50000"/>
              </a:spcBef>
              <a:defRPr/>
            </a:pPr>
            <a:r>
              <a:rPr lang="en-US" sz="3600" dirty="0">
                <a:effectLst>
                  <a:glow rad="101600">
                    <a:schemeClr val="bg1">
                      <a:alpha val="60000"/>
                    </a:schemeClr>
                  </a:glow>
                </a:effectLst>
                <a:latin typeface="Calibri" panose="020F0502020204030204" pitchFamily="34" charset="0"/>
              </a:rPr>
              <a:t>And I beheld another beast coming up out of the earth; and he had two horns like a lamb… </a:t>
            </a:r>
            <a:r>
              <a:rPr lang="en-US" sz="3200" dirty="0">
                <a:effectLst>
                  <a:glow rad="101600">
                    <a:schemeClr val="bg1">
                      <a:alpha val="60000"/>
                    </a:schemeClr>
                  </a:glow>
                </a:effectLst>
                <a:latin typeface="Calibri" panose="020F0502020204030204" pitchFamily="34" charset="0"/>
              </a:rPr>
              <a:t>Rev. 13:11. </a:t>
            </a:r>
          </a:p>
        </p:txBody>
      </p:sp>
      <p:sp>
        <p:nvSpPr>
          <p:cNvPr id="2" name="TextBox 1">
            <a:extLst>
              <a:ext uri="{FF2B5EF4-FFF2-40B4-BE49-F238E27FC236}">
                <a16:creationId xmlns:a16="http://schemas.microsoft.com/office/drawing/2014/main" id="{DC5891F8-285E-474E-BDDE-551912DE9D94}"/>
              </a:ext>
            </a:extLst>
          </p:cNvPr>
          <p:cNvSpPr txBox="1"/>
          <p:nvPr/>
        </p:nvSpPr>
        <p:spPr>
          <a:xfrm>
            <a:off x="461639" y="443883"/>
            <a:ext cx="3888419" cy="707886"/>
          </a:xfrm>
          <a:prstGeom prst="rect">
            <a:avLst/>
          </a:prstGeom>
          <a:noFill/>
        </p:spPr>
        <p:txBody>
          <a:bodyPr wrap="square" rtlCol="0">
            <a:spAutoFit/>
          </a:bodyPr>
          <a:lstStyle/>
          <a:p>
            <a:pPr algn="ctr"/>
            <a:r>
              <a:rPr lang="en-US" sz="4000" b="1" dirty="0">
                <a:effectLst>
                  <a:glow rad="101600">
                    <a:schemeClr val="bg1">
                      <a:alpha val="60000"/>
                    </a:schemeClr>
                  </a:glow>
                  <a:outerShdw blurRad="50800" dist="38100" dir="2700000" algn="tl" rotWithShape="0">
                    <a:prstClr val="black">
                      <a:alpha val="40000"/>
                    </a:prstClr>
                  </a:outerShdw>
                </a:effectLst>
              </a:rPr>
              <a:t>The Second Beast </a:t>
            </a:r>
            <a:endParaRPr lang="en-NZ" sz="4000" b="1" dirty="0">
              <a:effectLst>
                <a:glow rad="101600">
                  <a:schemeClr val="bg1">
                    <a:alpha val="60000"/>
                  </a:schemeClr>
                </a:glow>
                <a:outerShdw blurRad="50800" dist="38100" dir="2700000" algn="tl" rotWithShape="0">
                  <a:prstClr val="black">
                    <a:alpha val="40000"/>
                  </a:prstClr>
                </a:outerShdw>
              </a:effectLst>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5" descr="0525068X1">
            <a:extLst>
              <a:ext uri="{FF2B5EF4-FFF2-40B4-BE49-F238E27FC236}">
                <a16:creationId xmlns:a16="http://schemas.microsoft.com/office/drawing/2014/main" id="{BD7221B9-F591-4C75-9849-0BB3466C43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88"/>
            <a:ext cx="12192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1540" name="Text Box 4">
            <a:extLst>
              <a:ext uri="{FF2B5EF4-FFF2-40B4-BE49-F238E27FC236}">
                <a16:creationId xmlns:a16="http://schemas.microsoft.com/office/drawing/2014/main" id="{A87130C0-E3FC-4249-988B-D391502DE7A2}"/>
              </a:ext>
            </a:extLst>
          </p:cNvPr>
          <p:cNvSpPr txBox="1">
            <a:spLocks noChangeArrowheads="1"/>
          </p:cNvSpPr>
          <p:nvPr/>
        </p:nvSpPr>
        <p:spPr bwMode="auto">
          <a:xfrm>
            <a:off x="2018190" y="3808572"/>
            <a:ext cx="6629400" cy="2800767"/>
          </a:xfrm>
          <a:prstGeom prst="rect">
            <a:avLst/>
          </a:prstGeom>
          <a:noFill/>
          <a:ln>
            <a:noFill/>
          </a:ln>
          <a:effectLst/>
        </p:spPr>
        <p:txBody>
          <a:bodyPr>
            <a:spAutoFit/>
          </a:bodyPr>
          <a:lstStyle/>
          <a:p>
            <a:pPr algn="ctr">
              <a:defRPr/>
            </a:pPr>
            <a:r>
              <a:rPr kumimoji="1" lang="en-US" sz="3600" dirty="0">
                <a:effectLst>
                  <a:glow rad="101600">
                    <a:schemeClr val="bg1">
                      <a:alpha val="60000"/>
                    </a:schemeClr>
                  </a:glow>
                </a:effectLst>
                <a:latin typeface="Calibri" panose="020F0502020204030204" pitchFamily="34" charset="0"/>
              </a:rPr>
              <a:t>He that leadeth into captivity </a:t>
            </a:r>
          </a:p>
          <a:p>
            <a:pPr algn="ctr">
              <a:defRPr/>
            </a:pPr>
            <a:r>
              <a:rPr kumimoji="1" lang="en-US" sz="3600" b="1" dirty="0">
                <a:solidFill>
                  <a:srgbClr val="FFFF00"/>
                </a:solidFill>
                <a:effectLst>
                  <a:glow rad="101600">
                    <a:schemeClr val="bg1">
                      <a:alpha val="60000"/>
                    </a:schemeClr>
                  </a:glow>
                </a:effectLst>
                <a:latin typeface="Calibri" panose="020F0502020204030204" pitchFamily="34" charset="0"/>
              </a:rPr>
              <a:t>shall go into captivity:</a:t>
            </a:r>
            <a:r>
              <a:rPr kumimoji="1" lang="en-US" sz="3600" dirty="0">
                <a:solidFill>
                  <a:srgbClr val="FFFF00"/>
                </a:solidFill>
                <a:effectLst>
                  <a:glow rad="101600">
                    <a:schemeClr val="bg1">
                      <a:alpha val="60000"/>
                    </a:schemeClr>
                  </a:glow>
                </a:effectLst>
                <a:latin typeface="Calibri" panose="020F0502020204030204" pitchFamily="34" charset="0"/>
              </a:rPr>
              <a:t> </a:t>
            </a:r>
          </a:p>
          <a:p>
            <a:pPr algn="ctr">
              <a:defRPr/>
            </a:pPr>
            <a:r>
              <a:rPr kumimoji="1" lang="en-US" sz="3600" dirty="0">
                <a:effectLst>
                  <a:glow rad="101600">
                    <a:schemeClr val="bg1">
                      <a:alpha val="60000"/>
                    </a:schemeClr>
                  </a:glow>
                </a:effectLst>
                <a:latin typeface="Calibri" panose="020F0502020204030204" pitchFamily="34" charset="0"/>
              </a:rPr>
              <a:t>he that </a:t>
            </a:r>
            <a:r>
              <a:rPr kumimoji="1" lang="en-US" sz="3600" dirty="0" err="1">
                <a:effectLst>
                  <a:glow rad="101600">
                    <a:schemeClr val="bg1">
                      <a:alpha val="60000"/>
                    </a:schemeClr>
                  </a:glow>
                </a:effectLst>
                <a:latin typeface="Calibri" panose="020F0502020204030204" pitchFamily="34" charset="0"/>
              </a:rPr>
              <a:t>killeth</a:t>
            </a:r>
            <a:r>
              <a:rPr kumimoji="1" lang="en-US" sz="3600" dirty="0">
                <a:effectLst>
                  <a:glow rad="101600">
                    <a:schemeClr val="bg1">
                      <a:alpha val="60000"/>
                    </a:schemeClr>
                  </a:glow>
                </a:effectLst>
                <a:latin typeface="Calibri" panose="020F0502020204030204" pitchFamily="34" charset="0"/>
              </a:rPr>
              <a:t> with the sword must be killed with the sword... </a:t>
            </a:r>
            <a:r>
              <a:rPr kumimoji="1" lang="en-US" sz="3200" dirty="0">
                <a:effectLst>
                  <a:glow rad="101600">
                    <a:schemeClr val="bg1">
                      <a:alpha val="60000"/>
                    </a:schemeClr>
                  </a:glow>
                </a:effectLst>
                <a:latin typeface="Calibri" panose="020F0502020204030204" pitchFamily="34" charset="0"/>
              </a:rPr>
              <a:t>Rev. 13:10.                    </a:t>
            </a:r>
            <a:endParaRPr lang="en-US" sz="3200" dirty="0">
              <a:effectLst>
                <a:glow rad="101600">
                  <a:schemeClr val="bg1">
                    <a:alpha val="60000"/>
                  </a:schemeClr>
                </a:glow>
              </a:effectLst>
              <a:latin typeface="Calibri" panose="020F0502020204030204" pitchFamily="34" charset="0"/>
            </a:endParaRPr>
          </a:p>
        </p:txBody>
      </p:sp>
      <p:sp>
        <p:nvSpPr>
          <p:cNvPr id="2" name="TextBox 1">
            <a:extLst>
              <a:ext uri="{FF2B5EF4-FFF2-40B4-BE49-F238E27FC236}">
                <a16:creationId xmlns:a16="http://schemas.microsoft.com/office/drawing/2014/main" id="{7C8A7850-897D-4A59-A275-C963FC54F328}"/>
              </a:ext>
            </a:extLst>
          </p:cNvPr>
          <p:cNvSpPr txBox="1"/>
          <p:nvPr/>
        </p:nvSpPr>
        <p:spPr>
          <a:xfrm>
            <a:off x="2281561" y="483834"/>
            <a:ext cx="7795334" cy="1323439"/>
          </a:xfrm>
          <a:prstGeom prst="rect">
            <a:avLst/>
          </a:prstGeom>
          <a:noFill/>
          <a:effectLst/>
        </p:spPr>
        <p:txBody>
          <a:bodyPr wrap="square">
            <a:spAutoFit/>
          </a:bodyPr>
          <a:lstStyle/>
          <a:p>
            <a:pPr algn="ctr" eaLnBrk="1" hangingPunct="1">
              <a:defRPr/>
            </a:pPr>
            <a:r>
              <a:rPr lang="en-NZ" sz="4000" b="1" dirty="0">
                <a:effectLst>
                  <a:glow rad="101600">
                    <a:schemeClr val="bg1">
                      <a:alpha val="60000"/>
                    </a:schemeClr>
                  </a:glow>
                </a:effectLst>
                <a:latin typeface="Calibri" panose="020F0502020204030204" pitchFamily="34" charset="0"/>
              </a:rPr>
              <a:t>At what point in history did the narrative about the first beast end? </a:t>
            </a:r>
          </a:p>
        </p:txBody>
      </p:sp>
      <p:sp>
        <p:nvSpPr>
          <p:cNvPr id="4" name="TextBox 3">
            <a:extLst>
              <a:ext uri="{FF2B5EF4-FFF2-40B4-BE49-F238E27FC236}">
                <a16:creationId xmlns:a16="http://schemas.microsoft.com/office/drawing/2014/main" id="{A5806543-EC53-4CA9-B544-D579011E86DD}"/>
              </a:ext>
            </a:extLst>
          </p:cNvPr>
          <p:cNvSpPr txBox="1"/>
          <p:nvPr/>
        </p:nvSpPr>
        <p:spPr>
          <a:xfrm>
            <a:off x="3990513" y="2392424"/>
            <a:ext cx="2863048" cy="830997"/>
          </a:xfrm>
          <a:prstGeom prst="rect">
            <a:avLst/>
          </a:prstGeom>
          <a:noFill/>
          <a:effectLst/>
        </p:spPr>
        <p:txBody>
          <a:bodyPr wrap="square">
            <a:spAutoFit/>
          </a:bodyPr>
          <a:lstStyle/>
          <a:p>
            <a:pPr algn="ctr" eaLnBrk="1" hangingPunct="1">
              <a:defRPr/>
            </a:pPr>
            <a:r>
              <a:rPr lang="en-NZ" sz="4800" b="1" dirty="0">
                <a:effectLst>
                  <a:glow rad="101600">
                    <a:schemeClr val="bg1">
                      <a:alpha val="60000"/>
                    </a:schemeClr>
                  </a:glow>
                </a:effectLst>
                <a:latin typeface="Calibri" panose="020F0502020204030204" pitchFamily="34" charset="0"/>
              </a:rPr>
              <a:t>1798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215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
            <a:extLst>
              <a:ext uri="{FF2B5EF4-FFF2-40B4-BE49-F238E27FC236}">
                <a16:creationId xmlns:a16="http://schemas.microsoft.com/office/drawing/2014/main" id="{1DA741DB-5F4A-4691-919A-658C357412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110"/>
            <a:ext cx="12192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2">
            <a:extLst>
              <a:ext uri="{FF2B5EF4-FFF2-40B4-BE49-F238E27FC236}">
                <a16:creationId xmlns:a16="http://schemas.microsoft.com/office/drawing/2014/main" id="{EBE95807-66B5-417A-871C-247FF0E4D805}"/>
              </a:ext>
            </a:extLst>
          </p:cNvPr>
          <p:cNvSpPr>
            <a:spLocks noGrp="1" noChangeArrowheads="1"/>
          </p:cNvSpPr>
          <p:nvPr>
            <p:ph type="title"/>
          </p:nvPr>
        </p:nvSpPr>
        <p:spPr>
          <a:xfrm>
            <a:off x="1981200" y="685800"/>
            <a:ext cx="2895600" cy="731838"/>
          </a:xfrm>
        </p:spPr>
        <p:txBody>
          <a:bodyPr>
            <a:normAutofit fontScale="90000"/>
          </a:bodyPr>
          <a:lstStyle/>
          <a:p>
            <a:pPr eaLnBrk="1" hangingPunct="1"/>
            <a:r>
              <a:rPr lang="en-US" altLang="en-US" sz="3200" b="1">
                <a:solidFill>
                  <a:schemeClr val="bg1"/>
                </a:solidFill>
              </a:rPr>
              <a:t>John Wesley      1754</a:t>
            </a:r>
          </a:p>
        </p:txBody>
      </p:sp>
      <p:sp>
        <p:nvSpPr>
          <p:cNvPr id="3" name="TextBox 2">
            <a:extLst>
              <a:ext uri="{FF2B5EF4-FFF2-40B4-BE49-F238E27FC236}">
                <a16:creationId xmlns:a16="http://schemas.microsoft.com/office/drawing/2014/main" id="{278BC0D2-64BF-4DB1-B403-D676021CEDA1}"/>
              </a:ext>
            </a:extLst>
          </p:cNvPr>
          <p:cNvSpPr txBox="1"/>
          <p:nvPr/>
        </p:nvSpPr>
        <p:spPr>
          <a:xfrm>
            <a:off x="4300862" y="284086"/>
            <a:ext cx="7699159" cy="4154984"/>
          </a:xfrm>
          <a:prstGeom prst="rect">
            <a:avLst/>
          </a:prstGeom>
          <a:noFill/>
          <a:effectLst/>
        </p:spPr>
        <p:txBody>
          <a:bodyPr wrap="square">
            <a:spAutoFit/>
          </a:bodyPr>
          <a:lstStyle/>
          <a:p>
            <a:pPr algn="r">
              <a:defRPr/>
            </a:pPr>
            <a:r>
              <a:rPr lang="en-US" altLang="en-US" sz="3600" dirty="0">
                <a:effectLst>
                  <a:glow rad="101600">
                    <a:schemeClr val="bg1">
                      <a:alpha val="60000"/>
                    </a:schemeClr>
                  </a:glow>
                  <a:outerShdw blurRad="50800" dist="38100" dir="5400000" algn="t" rotWithShape="0">
                    <a:prstClr val="black">
                      <a:alpha val="40000"/>
                    </a:prstClr>
                  </a:outerShdw>
                </a:effectLst>
                <a:latin typeface="Calibri" panose="020F0502020204030204" pitchFamily="34" charset="0"/>
              </a:rPr>
              <a:t>He is not yet come: </a:t>
            </a:r>
          </a:p>
          <a:p>
            <a:pPr algn="r">
              <a:defRPr/>
            </a:pPr>
            <a:r>
              <a:rPr lang="en-US" altLang="en-US" sz="3600" b="1" dirty="0" err="1">
                <a:solidFill>
                  <a:srgbClr val="FFFF00"/>
                </a:solidFill>
                <a:effectLst>
                  <a:glow rad="101600">
                    <a:schemeClr val="bg1">
                      <a:alpha val="60000"/>
                    </a:schemeClr>
                  </a:glow>
                  <a:outerShdw blurRad="50800" dist="38100" dir="5400000" algn="t" rotWithShape="0">
                    <a:prstClr val="black">
                      <a:alpha val="40000"/>
                    </a:prstClr>
                  </a:outerShdw>
                </a:effectLst>
                <a:latin typeface="Calibri" panose="020F0502020204030204" pitchFamily="34" charset="0"/>
              </a:rPr>
              <a:t>tho</a:t>
            </a:r>
            <a:r>
              <a:rPr lang="en-US" altLang="en-US" sz="3600" b="1" dirty="0">
                <a:solidFill>
                  <a:srgbClr val="FFFF00"/>
                </a:solidFill>
                <a:effectLst>
                  <a:glow rad="101600">
                    <a:schemeClr val="bg1">
                      <a:alpha val="60000"/>
                    </a:schemeClr>
                  </a:glow>
                  <a:outerShdw blurRad="50800" dist="38100" dir="5400000" algn="t" rotWithShape="0">
                    <a:prstClr val="black">
                      <a:alpha val="40000"/>
                    </a:prstClr>
                  </a:outerShdw>
                </a:effectLst>
                <a:latin typeface="Calibri" panose="020F0502020204030204" pitchFamily="34" charset="0"/>
              </a:rPr>
              <a:t>’ he cannot be far off.  </a:t>
            </a:r>
          </a:p>
          <a:p>
            <a:pPr algn="r">
              <a:defRPr/>
            </a:pPr>
            <a:r>
              <a:rPr lang="en-US" altLang="en-US" sz="3600" dirty="0">
                <a:effectLst>
                  <a:glow rad="101600">
                    <a:schemeClr val="bg1">
                      <a:alpha val="60000"/>
                    </a:schemeClr>
                  </a:glow>
                  <a:outerShdw blurRad="50800" dist="38100" dir="5400000" algn="t" rotWithShape="0">
                    <a:prstClr val="black">
                      <a:alpha val="40000"/>
                    </a:prstClr>
                  </a:outerShdw>
                </a:effectLst>
                <a:latin typeface="Calibri" panose="020F0502020204030204" pitchFamily="34" charset="0"/>
              </a:rPr>
              <a:t>For he is to appear at </a:t>
            </a:r>
          </a:p>
          <a:p>
            <a:pPr algn="r">
              <a:defRPr/>
            </a:pPr>
            <a:r>
              <a:rPr lang="en-US" altLang="en-US" sz="3600" dirty="0">
                <a:effectLst>
                  <a:glow rad="101600">
                    <a:schemeClr val="bg1">
                      <a:alpha val="60000"/>
                    </a:schemeClr>
                  </a:glow>
                  <a:outerShdw blurRad="50800" dist="38100" dir="5400000" algn="t" rotWithShape="0">
                    <a:prstClr val="black">
                      <a:alpha val="40000"/>
                    </a:prstClr>
                  </a:outerShdw>
                </a:effectLst>
                <a:latin typeface="Calibri" panose="020F0502020204030204" pitchFamily="34" charset="0"/>
              </a:rPr>
              <a:t>the end of the forty two </a:t>
            </a:r>
          </a:p>
          <a:p>
            <a:pPr algn="r">
              <a:defRPr/>
            </a:pPr>
            <a:r>
              <a:rPr lang="en-US" altLang="en-US" sz="3600" dirty="0">
                <a:effectLst>
                  <a:glow rad="101600">
                    <a:schemeClr val="bg1">
                      <a:alpha val="60000"/>
                    </a:schemeClr>
                  </a:glow>
                  <a:outerShdw blurRad="50800" dist="38100" dir="5400000" algn="t" rotWithShape="0">
                    <a:prstClr val="black">
                      <a:alpha val="40000"/>
                    </a:prstClr>
                  </a:outerShdw>
                </a:effectLst>
                <a:latin typeface="Calibri" panose="020F0502020204030204" pitchFamily="34" charset="0"/>
              </a:rPr>
              <a:t>months of the first beast. </a:t>
            </a:r>
          </a:p>
          <a:p>
            <a:pPr algn="r">
              <a:defRPr/>
            </a:pPr>
            <a:r>
              <a:rPr lang="en-US" altLang="en-US" sz="2800" i="1" dirty="0">
                <a:effectLst>
                  <a:glow rad="101600">
                    <a:schemeClr val="bg1">
                      <a:alpha val="60000"/>
                    </a:schemeClr>
                  </a:glow>
                  <a:outerShdw blurRad="50800" dist="38100" dir="5400000" algn="t" rotWithShape="0">
                    <a:prstClr val="black">
                      <a:alpha val="40000"/>
                    </a:prstClr>
                  </a:outerShdw>
                </a:effectLst>
                <a:latin typeface="Calibri" panose="020F0502020204030204" pitchFamily="34" charset="0"/>
              </a:rPr>
              <a:t>Explanatory Notes Upon </a:t>
            </a:r>
          </a:p>
          <a:p>
            <a:pPr algn="r">
              <a:defRPr/>
            </a:pPr>
            <a:r>
              <a:rPr lang="en-US" altLang="en-US" sz="2800" i="1" dirty="0">
                <a:effectLst>
                  <a:glow rad="101600">
                    <a:schemeClr val="bg1">
                      <a:alpha val="60000"/>
                    </a:schemeClr>
                  </a:glow>
                  <a:outerShdw blurRad="50800" dist="38100" dir="5400000" algn="t" rotWithShape="0">
                    <a:prstClr val="black">
                      <a:alpha val="40000"/>
                    </a:prstClr>
                  </a:outerShdw>
                </a:effectLst>
                <a:latin typeface="Calibri" panose="020F0502020204030204" pitchFamily="34" charset="0"/>
              </a:rPr>
              <a:t>the New Testament  </a:t>
            </a:r>
          </a:p>
          <a:p>
            <a:pPr algn="r">
              <a:defRPr/>
            </a:pPr>
            <a:r>
              <a:rPr lang="en-US" altLang="en-US" sz="2800" i="1" dirty="0">
                <a:effectLst>
                  <a:glow rad="101600">
                    <a:schemeClr val="bg1">
                      <a:alpha val="60000"/>
                    </a:schemeClr>
                  </a:glow>
                  <a:outerShdw blurRad="50800" dist="38100" dir="5400000" algn="t" rotWithShape="0">
                    <a:prstClr val="black">
                      <a:alpha val="40000"/>
                    </a:prstClr>
                  </a:outerShdw>
                </a:effectLst>
                <a:latin typeface="Calibri" panose="020F0502020204030204" pitchFamily="34" charset="0"/>
              </a:rPr>
              <a:t>(1791 ed.), Vol. 3, p.299.</a:t>
            </a:r>
            <a:endParaRPr lang="en-NZ" sz="2800" dirty="0">
              <a:effectLst>
                <a:glow rad="101600">
                  <a:schemeClr val="bg1">
                    <a:alpha val="60000"/>
                  </a:schemeClr>
                </a:glow>
                <a:outerShdw blurRad="50800" dist="38100" dir="5400000" algn="t" rotWithShape="0">
                  <a:prstClr val="black">
                    <a:alpha val="40000"/>
                  </a:prstClr>
                </a:outerShdw>
              </a:effectLst>
              <a:latin typeface="Calibri" panose="020F0502020204030204" pitchFamily="34" charset="0"/>
            </a:endParaRPr>
          </a:p>
        </p:txBody>
      </p:sp>
      <p:sp>
        <p:nvSpPr>
          <p:cNvPr id="4" name="TextBox 3">
            <a:extLst>
              <a:ext uri="{FF2B5EF4-FFF2-40B4-BE49-F238E27FC236}">
                <a16:creationId xmlns:a16="http://schemas.microsoft.com/office/drawing/2014/main" id="{5561619B-4C6C-4786-90BB-02AB54701DFA}"/>
              </a:ext>
            </a:extLst>
          </p:cNvPr>
          <p:cNvSpPr txBox="1"/>
          <p:nvPr/>
        </p:nvSpPr>
        <p:spPr>
          <a:xfrm>
            <a:off x="590735" y="826962"/>
            <a:ext cx="3311371" cy="1323439"/>
          </a:xfrm>
          <a:prstGeom prst="rect">
            <a:avLst/>
          </a:prstGeom>
          <a:noFill/>
        </p:spPr>
        <p:txBody>
          <a:bodyPr wrap="square" rtlCol="0">
            <a:spAutoFit/>
          </a:bodyPr>
          <a:lstStyle/>
          <a:p>
            <a:pPr algn="ctr"/>
            <a:r>
              <a:rPr lang="en-US" altLang="en-US" sz="4000" b="1" dirty="0"/>
              <a:t>John Wesley      1754</a:t>
            </a:r>
            <a:endParaRPr lang="en-NZ" sz="4000" b="1"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a:extLst>
              <a:ext uri="{FF2B5EF4-FFF2-40B4-BE49-F238E27FC236}">
                <a16:creationId xmlns:a16="http://schemas.microsoft.com/office/drawing/2014/main" id="{8EDB1E66-2A35-4E22-9A5A-F890673DF0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
            <a:ext cx="28956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5" descr="B-095">
            <a:extLst>
              <a:ext uri="{FF2B5EF4-FFF2-40B4-BE49-F238E27FC236}">
                <a16:creationId xmlns:a16="http://schemas.microsoft.com/office/drawing/2014/main" id="{7CEEC6D2-5AF0-439F-9274-7D7EC9A1C0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625866"/>
            <a:ext cx="9195785" cy="5194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 Box 8">
            <a:extLst>
              <a:ext uri="{FF2B5EF4-FFF2-40B4-BE49-F238E27FC236}">
                <a16:creationId xmlns:a16="http://schemas.microsoft.com/office/drawing/2014/main" id="{0FE47F75-0F41-4411-A571-E8EDAD24B0AA}"/>
              </a:ext>
            </a:extLst>
          </p:cNvPr>
          <p:cNvSpPr txBox="1">
            <a:spLocks noChangeArrowheads="1"/>
          </p:cNvSpPr>
          <p:nvPr/>
        </p:nvSpPr>
        <p:spPr bwMode="auto">
          <a:xfrm>
            <a:off x="3117541" y="195309"/>
            <a:ext cx="7772400" cy="2215991"/>
          </a:xfrm>
          <a:prstGeom prst="rect">
            <a:avLst/>
          </a:prstGeom>
          <a:noFill/>
          <a:ln>
            <a:noFill/>
          </a:ln>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NZ" sz="3600" dirty="0">
                <a:effectLst>
                  <a:glow rad="101600">
                    <a:schemeClr val="bg1">
                      <a:alpha val="60000"/>
                    </a:schemeClr>
                  </a:glow>
                </a:effectLst>
                <a:latin typeface="+mn-lt"/>
              </a:rPr>
              <a:t>John sees the beast </a:t>
            </a:r>
            <a:r>
              <a:rPr lang="en-NZ" sz="3600" b="1" dirty="0">
                <a:solidFill>
                  <a:srgbClr val="FFFF00"/>
                </a:solidFill>
                <a:effectLst>
                  <a:glow rad="101600">
                    <a:schemeClr val="bg1">
                      <a:alpha val="60000"/>
                    </a:schemeClr>
                  </a:glow>
                </a:effectLst>
                <a:latin typeface="+mn-lt"/>
              </a:rPr>
              <a:t>‘coming up’</a:t>
            </a:r>
          </a:p>
          <a:p>
            <a:pPr algn="ctr" eaLnBrk="1" hangingPunct="1">
              <a:defRPr/>
            </a:pPr>
            <a:r>
              <a:rPr lang="en-NZ" sz="3600" b="1" dirty="0">
                <a:effectLst>
                  <a:glow rad="101600">
                    <a:schemeClr val="bg1">
                      <a:alpha val="60000"/>
                    </a:schemeClr>
                  </a:glow>
                </a:effectLst>
                <a:latin typeface="+mn-lt"/>
              </a:rPr>
              <a:t>          </a:t>
            </a:r>
            <a:r>
              <a:rPr lang="en-NZ" sz="3600" dirty="0">
                <a:effectLst>
                  <a:glow rad="101600">
                    <a:schemeClr val="bg1">
                      <a:alpha val="60000"/>
                    </a:schemeClr>
                  </a:glow>
                </a:effectLst>
                <a:latin typeface="+mn-lt"/>
              </a:rPr>
              <a:t>(present continuous tense) </a:t>
            </a:r>
          </a:p>
          <a:p>
            <a:pPr algn="ctr" eaLnBrk="1" hangingPunct="1">
              <a:defRPr/>
            </a:pPr>
            <a:r>
              <a:rPr lang="en-NZ" sz="3600" dirty="0">
                <a:effectLst>
                  <a:glow rad="101600">
                    <a:schemeClr val="bg1">
                      <a:alpha val="60000"/>
                    </a:schemeClr>
                  </a:glow>
                </a:effectLst>
                <a:latin typeface="+mn-lt"/>
              </a:rPr>
              <a:t>a slow ascendency into power</a:t>
            </a:r>
          </a:p>
          <a:p>
            <a:pPr algn="ctr" eaLnBrk="1" hangingPunct="1">
              <a:spcBef>
                <a:spcPct val="50000"/>
              </a:spcBef>
              <a:defRPr/>
            </a:pPr>
            <a:endParaRPr kumimoji="1" lang="en-US" altLang="en-US" sz="2000" dirty="0">
              <a:solidFill>
                <a:schemeClr val="bg1"/>
              </a:solidFill>
            </a:endParaRP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4">
            <a:extLst>
              <a:ext uri="{FF2B5EF4-FFF2-40B4-BE49-F238E27FC236}">
                <a16:creationId xmlns:a16="http://schemas.microsoft.com/office/drawing/2014/main" id="{A5946670-F4BA-405C-9795-D1D5D5C872C7}"/>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12192000" cy="7086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8790" name="Text Box 6">
            <a:extLst>
              <a:ext uri="{FF2B5EF4-FFF2-40B4-BE49-F238E27FC236}">
                <a16:creationId xmlns:a16="http://schemas.microsoft.com/office/drawing/2014/main" id="{9568E9D6-6385-4522-B9FF-C9620FA85EA1}"/>
              </a:ext>
            </a:extLst>
          </p:cNvPr>
          <p:cNvSpPr txBox="1">
            <a:spLocks noChangeArrowheads="1"/>
          </p:cNvSpPr>
          <p:nvPr/>
        </p:nvSpPr>
        <p:spPr bwMode="auto">
          <a:xfrm>
            <a:off x="3074633" y="2582614"/>
            <a:ext cx="4800600" cy="1692771"/>
          </a:xfrm>
          <a:prstGeom prst="rect">
            <a:avLst/>
          </a:prstGeom>
          <a:noFill/>
          <a:ln>
            <a:noFill/>
          </a:ln>
          <a:effectLst/>
        </p:spPr>
        <p:txBody>
          <a:bodyPr>
            <a:spAutoFit/>
          </a:bodyPr>
          <a:lstStyle/>
          <a:p>
            <a:pPr algn="ctr" eaLnBrk="1" hangingPunct="1">
              <a:defRPr/>
            </a:pPr>
            <a:r>
              <a:rPr lang="en-US" sz="3600" dirty="0">
                <a:effectLst>
                  <a:glow rad="101600">
                    <a:schemeClr val="bg1">
                      <a:alpha val="60000"/>
                    </a:schemeClr>
                  </a:glow>
                </a:effectLst>
                <a:latin typeface="Calibri" panose="020F0502020204030204" pitchFamily="34" charset="0"/>
              </a:rPr>
              <a:t>…and he had two horns </a:t>
            </a:r>
            <a:r>
              <a:rPr lang="en-US" sz="3600" b="1" dirty="0">
                <a:solidFill>
                  <a:srgbClr val="FFFF00"/>
                </a:solidFill>
                <a:effectLst>
                  <a:glow rad="101600">
                    <a:schemeClr val="bg1">
                      <a:alpha val="60000"/>
                    </a:schemeClr>
                  </a:glow>
                </a:effectLst>
                <a:latin typeface="Calibri" panose="020F0502020204030204" pitchFamily="34" charset="0"/>
              </a:rPr>
              <a:t>like a lamb… </a:t>
            </a:r>
          </a:p>
          <a:p>
            <a:pPr algn="ctr" eaLnBrk="1" hangingPunct="1">
              <a:defRPr/>
            </a:pPr>
            <a:r>
              <a:rPr lang="en-US" sz="3200" dirty="0">
                <a:effectLst>
                  <a:glow rad="101600">
                    <a:schemeClr val="bg1">
                      <a:alpha val="60000"/>
                    </a:schemeClr>
                  </a:glow>
                </a:effectLst>
                <a:latin typeface="Calibri" panose="020F0502020204030204" pitchFamily="34" charset="0"/>
              </a:rPr>
              <a:t>Rev. 13:11. </a:t>
            </a:r>
          </a:p>
        </p:txBody>
      </p:sp>
      <p:sp>
        <p:nvSpPr>
          <p:cNvPr id="3" name="TextBox 2">
            <a:extLst>
              <a:ext uri="{FF2B5EF4-FFF2-40B4-BE49-F238E27FC236}">
                <a16:creationId xmlns:a16="http://schemas.microsoft.com/office/drawing/2014/main" id="{EEA8A757-BB18-4F80-953A-9977805D48D3}"/>
              </a:ext>
            </a:extLst>
          </p:cNvPr>
          <p:cNvSpPr txBox="1"/>
          <p:nvPr/>
        </p:nvSpPr>
        <p:spPr>
          <a:xfrm>
            <a:off x="541538" y="612559"/>
            <a:ext cx="4651899" cy="769441"/>
          </a:xfrm>
          <a:prstGeom prst="rect">
            <a:avLst/>
          </a:prstGeom>
          <a:noFill/>
        </p:spPr>
        <p:txBody>
          <a:bodyPr wrap="square" rtlCol="0">
            <a:spAutoFit/>
          </a:bodyPr>
          <a:lstStyle/>
          <a:p>
            <a:pPr algn="ctr"/>
            <a:r>
              <a:rPr lang="en-US" sz="4400" b="1" dirty="0">
                <a:effectLst>
                  <a:glow rad="101600">
                    <a:schemeClr val="bg1">
                      <a:alpha val="60000"/>
                    </a:schemeClr>
                  </a:glow>
                  <a:outerShdw blurRad="50800" dist="38100" dir="5400000" algn="t" rotWithShape="0">
                    <a:prstClr val="black">
                      <a:alpha val="40000"/>
                    </a:prstClr>
                  </a:outerShdw>
                </a:effectLst>
              </a:rPr>
              <a:t>A Christlike Power</a:t>
            </a:r>
            <a:endParaRPr lang="en-NZ" sz="4400" b="1" dirty="0">
              <a:effectLst>
                <a:glow rad="101600">
                  <a:schemeClr val="bg1">
                    <a:alpha val="60000"/>
                  </a:schemeClr>
                </a:glow>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36286014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4">
            <a:extLst>
              <a:ext uri="{FF2B5EF4-FFF2-40B4-BE49-F238E27FC236}">
                <a16:creationId xmlns:a16="http://schemas.microsoft.com/office/drawing/2014/main" id="{A5946670-F4BA-405C-9795-D1D5D5C872C7}"/>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12192000" cy="7086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8790" name="Text Box 6">
            <a:extLst>
              <a:ext uri="{FF2B5EF4-FFF2-40B4-BE49-F238E27FC236}">
                <a16:creationId xmlns:a16="http://schemas.microsoft.com/office/drawing/2014/main" id="{9568E9D6-6385-4522-B9FF-C9620FA85EA1}"/>
              </a:ext>
            </a:extLst>
          </p:cNvPr>
          <p:cNvSpPr txBox="1">
            <a:spLocks noChangeArrowheads="1"/>
          </p:cNvSpPr>
          <p:nvPr/>
        </p:nvSpPr>
        <p:spPr bwMode="auto">
          <a:xfrm>
            <a:off x="3048000" y="1997839"/>
            <a:ext cx="4800600" cy="2246769"/>
          </a:xfrm>
          <a:prstGeom prst="rect">
            <a:avLst/>
          </a:prstGeom>
          <a:noFill/>
          <a:ln>
            <a:noFill/>
          </a:ln>
          <a:effectLst/>
        </p:spPr>
        <p:txBody>
          <a:bodyPr>
            <a:spAutoFit/>
          </a:bodyPr>
          <a:lstStyle/>
          <a:p>
            <a:pPr algn="ctr" eaLnBrk="1" hangingPunct="1">
              <a:defRPr/>
            </a:pPr>
            <a:r>
              <a:rPr lang="en-US" sz="3600" dirty="0">
                <a:effectLst>
                  <a:glow rad="101600">
                    <a:schemeClr val="bg1">
                      <a:alpha val="60000"/>
                    </a:schemeClr>
                  </a:glow>
                </a:effectLst>
                <a:latin typeface="Calibri" panose="020F0502020204030204" pitchFamily="34" charset="0"/>
              </a:rPr>
              <a:t>And I beheld another beast coming up </a:t>
            </a:r>
          </a:p>
          <a:p>
            <a:pPr algn="ctr" eaLnBrk="1" hangingPunct="1">
              <a:defRPr/>
            </a:pPr>
            <a:r>
              <a:rPr lang="en-US" sz="3600" b="1" dirty="0">
                <a:solidFill>
                  <a:srgbClr val="FFFF00"/>
                </a:solidFill>
                <a:effectLst>
                  <a:glow rad="101600">
                    <a:schemeClr val="bg1">
                      <a:alpha val="60000"/>
                    </a:schemeClr>
                  </a:glow>
                </a:effectLst>
                <a:latin typeface="Calibri" panose="020F0502020204030204" pitchFamily="34" charset="0"/>
              </a:rPr>
              <a:t>out of the earth… </a:t>
            </a:r>
          </a:p>
          <a:p>
            <a:pPr algn="ctr" eaLnBrk="1" hangingPunct="1">
              <a:defRPr/>
            </a:pPr>
            <a:r>
              <a:rPr lang="en-US" sz="3200" dirty="0">
                <a:effectLst>
                  <a:glow rad="101600">
                    <a:schemeClr val="bg1">
                      <a:alpha val="60000"/>
                    </a:schemeClr>
                  </a:glow>
                </a:effectLst>
                <a:latin typeface="Calibri" panose="020F0502020204030204" pitchFamily="34" charset="0"/>
              </a:rPr>
              <a:t>Rev. 13:11. </a:t>
            </a:r>
          </a:p>
        </p:txBody>
      </p:sp>
      <p:sp>
        <p:nvSpPr>
          <p:cNvPr id="2" name="TextBox 1">
            <a:extLst>
              <a:ext uri="{FF2B5EF4-FFF2-40B4-BE49-F238E27FC236}">
                <a16:creationId xmlns:a16="http://schemas.microsoft.com/office/drawing/2014/main" id="{DC5891F8-285E-474E-BDDE-551912DE9D94}"/>
              </a:ext>
            </a:extLst>
          </p:cNvPr>
          <p:cNvSpPr txBox="1"/>
          <p:nvPr/>
        </p:nvSpPr>
        <p:spPr>
          <a:xfrm>
            <a:off x="452762" y="337200"/>
            <a:ext cx="3888419" cy="1323439"/>
          </a:xfrm>
          <a:prstGeom prst="rect">
            <a:avLst/>
          </a:prstGeom>
          <a:noFill/>
        </p:spPr>
        <p:txBody>
          <a:bodyPr wrap="square" rtlCol="0">
            <a:spAutoFit/>
          </a:bodyPr>
          <a:lstStyle/>
          <a:p>
            <a:pPr algn="ctr"/>
            <a:r>
              <a:rPr lang="en-US" sz="4000" b="1" dirty="0">
                <a:effectLst>
                  <a:glow rad="101600">
                    <a:schemeClr val="bg1">
                      <a:alpha val="60000"/>
                    </a:schemeClr>
                  </a:glow>
                  <a:outerShdw blurRad="50800" dist="38100" dir="2700000" algn="tl" rotWithShape="0">
                    <a:prstClr val="black">
                      <a:alpha val="40000"/>
                    </a:prstClr>
                  </a:outerShdw>
                </a:effectLst>
              </a:rPr>
              <a:t>What does the Earth Represent? </a:t>
            </a:r>
            <a:endParaRPr lang="en-NZ" sz="4000" b="1" dirty="0">
              <a:effectLst>
                <a:glow rad="101600">
                  <a:schemeClr val="bg1">
                    <a:alpha val="60000"/>
                  </a:schemeClr>
                </a:glow>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82905124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23">
            <a:extLst>
              <a:ext uri="{FF2B5EF4-FFF2-40B4-BE49-F238E27FC236}">
                <a16:creationId xmlns:a16="http://schemas.microsoft.com/office/drawing/2014/main" id="{792DE252-329E-4FAA-9C1C-DA5C4F3B75B2}"/>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31750"/>
            <a:ext cx="12192000" cy="70818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24611" name="Text Box 3">
            <a:extLst>
              <a:ext uri="{FF2B5EF4-FFF2-40B4-BE49-F238E27FC236}">
                <a16:creationId xmlns:a16="http://schemas.microsoft.com/office/drawing/2014/main" id="{8665D062-657C-4403-8D25-8DE1EC2D1EC0}"/>
              </a:ext>
            </a:extLst>
          </p:cNvPr>
          <p:cNvSpPr txBox="1">
            <a:spLocks noChangeArrowheads="1"/>
          </p:cNvSpPr>
          <p:nvPr/>
        </p:nvSpPr>
        <p:spPr bwMode="auto">
          <a:xfrm>
            <a:off x="1919057" y="5450889"/>
            <a:ext cx="8353887" cy="1200329"/>
          </a:xfrm>
          <a:prstGeom prst="rect">
            <a:avLst/>
          </a:prstGeom>
          <a:noFill/>
          <a:ln>
            <a:noFill/>
          </a:ln>
          <a:effectLst/>
        </p:spPr>
        <p:txBody>
          <a:bodyPr wrap="square">
            <a:spAutoFit/>
          </a:bodyPr>
          <a:lstStyle/>
          <a:p>
            <a:pPr algn="ctr">
              <a:spcBef>
                <a:spcPct val="50000"/>
              </a:spcBef>
              <a:defRPr/>
            </a:pPr>
            <a:r>
              <a:rPr lang="en-US" sz="3600" dirty="0">
                <a:effectLst>
                  <a:glow rad="101600">
                    <a:schemeClr val="bg1">
                      <a:alpha val="60000"/>
                    </a:schemeClr>
                  </a:glow>
                </a:effectLst>
              </a:rPr>
              <a:t>And to the woman were given two wings of a great eagle, that she might fly… </a:t>
            </a:r>
            <a:endParaRPr lang="en-US" sz="3600" dirty="0">
              <a:effectLst>
                <a:glow rad="101600">
                  <a:schemeClr val="bg1">
                    <a:alpha val="60000"/>
                  </a:schemeClr>
                </a:glow>
              </a:effectLst>
              <a:latin typeface="Calibri" panose="020F0502020204030204" pitchFamily="34"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95FC8406-0F19-486D-9227-2C9A8B94A2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2421CC8C-C9FF-49C4-A1F5-6605852DF90A}"/>
              </a:ext>
            </a:extLst>
          </p:cNvPr>
          <p:cNvSpPr txBox="1"/>
          <p:nvPr/>
        </p:nvSpPr>
        <p:spPr>
          <a:xfrm>
            <a:off x="1828800" y="2290226"/>
            <a:ext cx="8534400" cy="2277547"/>
          </a:xfrm>
          <a:prstGeom prst="rect">
            <a:avLst/>
          </a:prstGeom>
          <a:noFill/>
        </p:spPr>
        <p:txBody>
          <a:bodyPr>
            <a:spAutoFit/>
          </a:bodyPr>
          <a:lstStyle/>
          <a:p>
            <a:pPr algn="ctr">
              <a:defRPr/>
            </a:pPr>
            <a:r>
              <a:rPr lang="en-US" sz="3200" dirty="0">
                <a:effectLst>
                  <a:glow rad="101600">
                    <a:schemeClr val="bg1">
                      <a:alpha val="60000"/>
                    </a:schemeClr>
                  </a:glow>
                </a:effectLst>
                <a:latin typeface="Calibri" panose="020F0502020204030204" pitchFamily="34" charset="0"/>
              </a:rPr>
              <a:t>…into the wilderness, into her place, where she is nourished for a time, and times, and half a time, </a:t>
            </a:r>
          </a:p>
          <a:p>
            <a:pPr algn="ctr">
              <a:defRPr/>
            </a:pPr>
            <a:r>
              <a:rPr lang="en-US" sz="3200" dirty="0">
                <a:effectLst>
                  <a:glow rad="101600">
                    <a:schemeClr val="bg1">
                      <a:alpha val="60000"/>
                    </a:schemeClr>
                  </a:glow>
                </a:effectLst>
                <a:latin typeface="Calibri" panose="020F0502020204030204" pitchFamily="34" charset="0"/>
              </a:rPr>
              <a:t>from the face of the serpent. </a:t>
            </a:r>
          </a:p>
          <a:p>
            <a:pPr algn="ctr">
              <a:defRPr/>
            </a:pPr>
            <a:r>
              <a:rPr lang="en-US" sz="2800" dirty="0">
                <a:effectLst>
                  <a:glow rad="101600">
                    <a:schemeClr val="bg1">
                      <a:alpha val="60000"/>
                    </a:schemeClr>
                  </a:glow>
                </a:effectLst>
                <a:latin typeface="Calibri" panose="020F0502020204030204" pitchFamily="34" charset="0"/>
              </a:rPr>
              <a:t>Rev. 12:14.</a:t>
            </a:r>
            <a:endParaRPr lang="en-US" sz="3200" dirty="0">
              <a:effectLst>
                <a:glow rad="101600">
                  <a:schemeClr val="bg1">
                    <a:alpha val="60000"/>
                  </a:schemeClr>
                </a:glow>
              </a:effectLst>
              <a:latin typeface="Calibri" panose="020F0502020204030204" pitchFamily="34" charset="0"/>
            </a:endParaRPr>
          </a:p>
          <a:p>
            <a:pPr>
              <a:defRPr/>
            </a:pPr>
            <a:endParaRPr lang="en-AU"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descr="24">
            <a:extLst>
              <a:ext uri="{FF2B5EF4-FFF2-40B4-BE49-F238E27FC236}">
                <a16:creationId xmlns:a16="http://schemas.microsoft.com/office/drawing/2014/main" id="{733AB88D-469E-4A5E-872B-0AB5A59AC5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2250"/>
            <a:ext cx="12192000" cy="725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Text Box 5">
            <a:extLst>
              <a:ext uri="{FF2B5EF4-FFF2-40B4-BE49-F238E27FC236}">
                <a16:creationId xmlns:a16="http://schemas.microsoft.com/office/drawing/2014/main" id="{3DD27D4F-6C75-476F-A23D-E90F094CC23D}"/>
              </a:ext>
            </a:extLst>
          </p:cNvPr>
          <p:cNvSpPr txBox="1">
            <a:spLocks noChangeArrowheads="1"/>
          </p:cNvSpPr>
          <p:nvPr/>
        </p:nvSpPr>
        <p:spPr bwMode="auto">
          <a:xfrm>
            <a:off x="248575" y="0"/>
            <a:ext cx="6729274" cy="3416320"/>
          </a:xfrm>
          <a:prstGeom prst="rect">
            <a:avLst/>
          </a:prstGeom>
          <a:noFill/>
          <a:ln>
            <a:noFill/>
          </a:ln>
          <a:effectLst/>
        </p:spPr>
        <p:txBody>
          <a:bodyPr wrap="square">
            <a:spAutoFit/>
          </a:bodyPr>
          <a:lstStyle/>
          <a:p>
            <a:pPr algn="ctr" eaLnBrk="1" hangingPunct="1">
              <a:defRPr/>
            </a:pPr>
            <a:r>
              <a:rPr lang="en-US" sz="3600" b="1" dirty="0">
                <a:solidFill>
                  <a:srgbClr val="FFFF00"/>
                </a:solidFill>
                <a:effectLst>
                  <a:glow rad="101600">
                    <a:schemeClr val="bg1">
                      <a:alpha val="60000"/>
                    </a:schemeClr>
                  </a:glow>
                  <a:outerShdw blurRad="50800" dist="38100" dir="2700000" algn="tl" rotWithShape="0">
                    <a:prstClr val="black">
                      <a:alpha val="40000"/>
                    </a:prstClr>
                  </a:outerShdw>
                </a:effectLst>
                <a:latin typeface="Calibri" panose="020F0502020204030204" pitchFamily="34" charset="0"/>
              </a:rPr>
              <a:t>And the earth helped the woman, </a:t>
            </a:r>
            <a:r>
              <a:rPr lang="en-US" sz="3600" dirty="0">
                <a:effectLst>
                  <a:glow rad="101600">
                    <a:schemeClr val="bg1">
                      <a:alpha val="60000"/>
                    </a:schemeClr>
                  </a:glow>
                  <a:outerShdw blurRad="50800" dist="38100" dir="2700000" algn="tl" rotWithShape="0">
                    <a:prstClr val="black">
                      <a:alpha val="40000"/>
                    </a:prstClr>
                  </a:outerShdw>
                </a:effectLst>
                <a:latin typeface="Calibri" panose="020F0502020204030204" pitchFamily="34" charset="0"/>
              </a:rPr>
              <a:t>and the earth opened up her mouth, and swallowed up the flood which the dragon cast </a:t>
            </a:r>
          </a:p>
          <a:p>
            <a:pPr algn="ctr" eaLnBrk="1" hangingPunct="1">
              <a:defRPr/>
            </a:pPr>
            <a:r>
              <a:rPr lang="en-US" sz="3600" dirty="0">
                <a:effectLst>
                  <a:glow rad="101600">
                    <a:schemeClr val="bg1">
                      <a:alpha val="60000"/>
                    </a:schemeClr>
                  </a:glow>
                  <a:outerShdw blurRad="50800" dist="38100" dir="2700000" algn="tl" rotWithShape="0">
                    <a:prstClr val="black">
                      <a:alpha val="40000"/>
                    </a:prstClr>
                  </a:outerShdw>
                </a:effectLst>
                <a:latin typeface="Calibri" panose="020F0502020204030204" pitchFamily="34" charset="0"/>
              </a:rPr>
              <a:t>out of his mouth.</a:t>
            </a:r>
            <a:r>
              <a:rPr lang="en-US" sz="3600" b="1" dirty="0">
                <a:effectLst>
                  <a:glow rad="101600">
                    <a:schemeClr val="bg1">
                      <a:alpha val="60000"/>
                    </a:schemeClr>
                  </a:glow>
                  <a:outerShdw blurRad="50800" dist="38100" dir="2700000" algn="tl" rotWithShape="0">
                    <a:prstClr val="black">
                      <a:alpha val="40000"/>
                    </a:prstClr>
                  </a:outerShdw>
                </a:effectLst>
                <a:latin typeface="Calibri" panose="020F0502020204030204" pitchFamily="34" charset="0"/>
              </a:rPr>
              <a:t>  </a:t>
            </a:r>
          </a:p>
          <a:p>
            <a:pPr algn="ctr" eaLnBrk="1" hangingPunct="1">
              <a:defRPr/>
            </a:pPr>
            <a:r>
              <a:rPr lang="en-US" sz="3200" dirty="0">
                <a:effectLst>
                  <a:glow rad="101600">
                    <a:schemeClr val="bg1">
                      <a:alpha val="60000"/>
                    </a:schemeClr>
                  </a:glow>
                  <a:outerShdw blurRad="50800" dist="38100" dir="2700000" algn="tl" rotWithShape="0">
                    <a:prstClr val="black">
                      <a:alpha val="40000"/>
                    </a:prstClr>
                  </a:outerShdw>
                </a:effectLst>
                <a:latin typeface="Calibri" panose="020F0502020204030204" pitchFamily="34" charset="0"/>
              </a:rPr>
              <a:t>Rev. 12:16.</a:t>
            </a:r>
          </a:p>
        </p:txBody>
      </p:sp>
      <p:sp>
        <p:nvSpPr>
          <p:cNvPr id="2" name="TextBox 1">
            <a:extLst>
              <a:ext uri="{FF2B5EF4-FFF2-40B4-BE49-F238E27FC236}">
                <a16:creationId xmlns:a16="http://schemas.microsoft.com/office/drawing/2014/main" id="{D358C040-D4F4-48EC-9C5E-993C5D38D0E2}"/>
              </a:ext>
            </a:extLst>
          </p:cNvPr>
          <p:cNvSpPr txBox="1"/>
          <p:nvPr/>
        </p:nvSpPr>
        <p:spPr>
          <a:xfrm>
            <a:off x="6816469" y="5357806"/>
            <a:ext cx="4744806" cy="1323439"/>
          </a:xfrm>
          <a:prstGeom prst="rect">
            <a:avLst/>
          </a:prstGeom>
          <a:noFill/>
        </p:spPr>
        <p:txBody>
          <a:bodyPr wrap="square" rtlCol="0">
            <a:spAutoFit/>
          </a:bodyPr>
          <a:lstStyle/>
          <a:p>
            <a:pPr algn="ctr"/>
            <a:r>
              <a:rPr lang="en-US" sz="4000" b="1" dirty="0">
                <a:effectLst>
                  <a:glow rad="101600">
                    <a:schemeClr val="bg1">
                      <a:alpha val="60000"/>
                    </a:schemeClr>
                  </a:glow>
                  <a:outerShdw blurRad="50800" dist="38100" dir="5400000" algn="t" rotWithShape="0">
                    <a:prstClr val="black">
                      <a:alpha val="40000"/>
                    </a:prstClr>
                  </a:outerShdw>
                </a:effectLst>
              </a:rPr>
              <a:t>The Earth Represents a place of Refuge</a:t>
            </a:r>
            <a:endParaRPr lang="en-NZ" sz="4000" b="1" dirty="0">
              <a:effectLst>
                <a:glow rad="101600">
                  <a:schemeClr val="bg1">
                    <a:alpha val="60000"/>
                  </a:schemeClr>
                </a:glow>
                <a:outerShdw blurRad="50800" dist="38100" dir="5400000" algn="t" rotWithShape="0">
                  <a:prstClr val="black">
                    <a:alpha val="40000"/>
                  </a:prst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6D48C7-E4CA-4CD7-AF47-CA4D128365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42338"/>
          </a:xfrm>
          <a:prstGeom prst="rect">
            <a:avLst/>
          </a:prstGeom>
        </p:spPr>
      </p:pic>
    </p:spTree>
    <p:extLst>
      <p:ext uri="{BB962C8B-B14F-4D97-AF65-F5344CB8AC3E}">
        <p14:creationId xmlns:p14="http://schemas.microsoft.com/office/powerpoint/2010/main" val="72912649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0607115">
            <a:extLst>
              <a:ext uri="{FF2B5EF4-FFF2-40B4-BE49-F238E27FC236}">
                <a16:creationId xmlns:a16="http://schemas.microsoft.com/office/drawing/2014/main" id="{A9692D21-9555-4123-9E17-E6D7C9718B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
            <a:ext cx="12192000" cy="702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0213" name="Text Box 5">
            <a:extLst>
              <a:ext uri="{FF2B5EF4-FFF2-40B4-BE49-F238E27FC236}">
                <a16:creationId xmlns:a16="http://schemas.microsoft.com/office/drawing/2014/main" id="{4A088B70-FE56-475C-B8AC-D6035984FA3B}"/>
              </a:ext>
            </a:extLst>
          </p:cNvPr>
          <p:cNvSpPr txBox="1">
            <a:spLocks noChangeArrowheads="1"/>
          </p:cNvSpPr>
          <p:nvPr/>
        </p:nvSpPr>
        <p:spPr bwMode="auto">
          <a:xfrm>
            <a:off x="349311" y="108642"/>
            <a:ext cx="5481119" cy="1323439"/>
          </a:xfrm>
          <a:prstGeom prst="rect">
            <a:avLst/>
          </a:prstGeom>
          <a:noFill/>
          <a:ln>
            <a:noFill/>
          </a:ln>
          <a:effectLst/>
        </p:spPr>
        <p:txBody>
          <a:bodyPr wrap="square">
            <a:spAutoFit/>
          </a:bodyPr>
          <a:lstStyle/>
          <a:p>
            <a:pPr algn="ctr">
              <a:spcBef>
                <a:spcPct val="50000"/>
              </a:spcBef>
              <a:defRPr/>
            </a:pPr>
            <a:r>
              <a:rPr lang="en-US" sz="4000" b="1" dirty="0">
                <a:effectLst>
                  <a:glow rad="101600">
                    <a:schemeClr val="bg1">
                      <a:alpha val="60000"/>
                    </a:schemeClr>
                  </a:glow>
                </a:effectLst>
              </a:rPr>
              <a:t>The Earth Represents a place of Refuge</a:t>
            </a:r>
            <a:endParaRPr lang="en-US" sz="4000" b="1" dirty="0">
              <a:solidFill>
                <a:schemeClr val="bg1"/>
              </a:solidFill>
              <a:effectLst>
                <a:glow rad="101600">
                  <a:schemeClr val="bg1">
                    <a:alpha val="60000"/>
                  </a:schemeClr>
                </a:glow>
              </a:effectLst>
              <a:latin typeface="Calibri" panose="020F0502020204030204" pitchFamily="34"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0614171">
            <a:extLst>
              <a:ext uri="{FF2B5EF4-FFF2-40B4-BE49-F238E27FC236}">
                <a16:creationId xmlns:a16="http://schemas.microsoft.com/office/drawing/2014/main" id="{9E045843-6F7A-4FFC-9369-7E2B750247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0025"/>
            <a:ext cx="12192000" cy="725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684" name="Text Box 4">
            <a:extLst>
              <a:ext uri="{FF2B5EF4-FFF2-40B4-BE49-F238E27FC236}">
                <a16:creationId xmlns:a16="http://schemas.microsoft.com/office/drawing/2014/main" id="{9DC38F97-4EE2-46B6-A4AB-570695849589}"/>
              </a:ext>
            </a:extLst>
          </p:cNvPr>
          <p:cNvSpPr txBox="1">
            <a:spLocks noChangeArrowheads="1"/>
          </p:cNvSpPr>
          <p:nvPr/>
        </p:nvSpPr>
        <p:spPr bwMode="auto">
          <a:xfrm>
            <a:off x="204187" y="320834"/>
            <a:ext cx="8244396" cy="1692771"/>
          </a:xfrm>
          <a:prstGeom prst="rect">
            <a:avLst/>
          </a:prstGeom>
          <a:noFill/>
          <a:ln>
            <a:noFill/>
          </a:ln>
          <a:effectLst/>
        </p:spPr>
        <p:txBody>
          <a:bodyPr wrap="square">
            <a:spAutoFit/>
          </a:bodyPr>
          <a:lstStyle/>
          <a:p>
            <a:pPr algn="ctr" eaLnBrk="1" hangingPunct="1">
              <a:defRPr/>
            </a:pPr>
            <a:r>
              <a:rPr lang="en-US" sz="3600" dirty="0">
                <a:effectLst>
                  <a:glow rad="101600">
                    <a:schemeClr val="bg1">
                      <a:alpha val="60000"/>
                    </a:schemeClr>
                  </a:glow>
                  <a:outerShdw blurRad="50800" dist="38100" dir="2700000" algn="tl" rotWithShape="0">
                    <a:prstClr val="black">
                      <a:alpha val="40000"/>
                    </a:prstClr>
                  </a:outerShdw>
                </a:effectLst>
                <a:latin typeface="Calibri" panose="020F0502020204030204" pitchFamily="34" charset="0"/>
              </a:rPr>
              <a:t>…the land that the Lord provided </a:t>
            </a:r>
          </a:p>
          <a:p>
            <a:pPr algn="ctr" eaLnBrk="1" hangingPunct="1">
              <a:defRPr/>
            </a:pPr>
            <a:r>
              <a:rPr lang="en-US" sz="3600" dirty="0">
                <a:effectLst>
                  <a:glow rad="101600">
                    <a:schemeClr val="bg1">
                      <a:alpha val="60000"/>
                    </a:schemeClr>
                  </a:glow>
                  <a:outerShdw blurRad="50800" dist="38100" dir="2700000" algn="tl" rotWithShape="0">
                    <a:prstClr val="black">
                      <a:alpha val="40000"/>
                    </a:prstClr>
                  </a:outerShdw>
                </a:effectLst>
                <a:latin typeface="Calibri" panose="020F0502020204030204" pitchFamily="34" charset="0"/>
              </a:rPr>
              <a:t>as an asylum for His people… </a:t>
            </a:r>
          </a:p>
          <a:p>
            <a:pPr algn="ctr" eaLnBrk="1" hangingPunct="1">
              <a:defRPr/>
            </a:pPr>
            <a:r>
              <a:rPr lang="en-US" sz="3200" i="1" dirty="0">
                <a:effectLst>
                  <a:glow rad="101600">
                    <a:schemeClr val="bg1">
                      <a:alpha val="60000"/>
                    </a:schemeClr>
                  </a:glow>
                  <a:outerShdw blurRad="50800" dist="38100" dir="2700000" algn="tl" rotWithShape="0">
                    <a:prstClr val="black">
                      <a:alpha val="40000"/>
                    </a:prstClr>
                  </a:outerShdw>
                </a:effectLst>
                <a:latin typeface="Calibri" panose="020F0502020204030204" pitchFamily="34" charset="0"/>
              </a:rPr>
              <a:t>E. G. White, ST June 12, 1893.</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a:extLst>
              <a:ext uri="{FF2B5EF4-FFF2-40B4-BE49-F238E27FC236}">
                <a16:creationId xmlns:a16="http://schemas.microsoft.com/office/drawing/2014/main" id="{C10F04CA-4A2C-4129-B594-4589DFA1F9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9431" y="0"/>
            <a:ext cx="4222750"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11" name="Rectangle 3">
            <a:extLst>
              <a:ext uri="{FF2B5EF4-FFF2-40B4-BE49-F238E27FC236}">
                <a16:creationId xmlns:a16="http://schemas.microsoft.com/office/drawing/2014/main" id="{7DBF5BF1-9EDE-4747-ACD3-217E4375C4E6}"/>
              </a:ext>
            </a:extLst>
          </p:cNvPr>
          <p:cNvSpPr>
            <a:spLocks noChangeArrowheads="1"/>
          </p:cNvSpPr>
          <p:nvPr/>
        </p:nvSpPr>
        <p:spPr bwMode="auto">
          <a:xfrm>
            <a:off x="5552180" y="1646069"/>
            <a:ext cx="5802359" cy="4524315"/>
          </a:xfrm>
          <a:prstGeom prst="rect">
            <a:avLst/>
          </a:prstGeom>
          <a:noFill/>
          <a:ln w="38100">
            <a:solidFill>
              <a:srgbClr val="FF0000"/>
            </a:solidFill>
            <a:miter lim="800000"/>
            <a:headEnd/>
            <a:tailEnd/>
          </a:ln>
          <a:effectLst>
            <a:outerShdw dist="17961" dir="2700000" algn="ctr" rotWithShape="0">
              <a:srgbClr val="990F0A"/>
            </a:outerShdw>
          </a:effectLst>
          <a:extLst>
            <a:ext uri="{909E8E84-426E-40DD-AFC4-6F175D3DCCD1}">
              <a14:hiddenFill xmlns:a14="http://schemas.microsoft.com/office/drawing/2010/main">
                <a:solidFill>
                  <a:schemeClr val="accent1"/>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3600" dirty="0">
                <a:latin typeface="+mn-lt"/>
              </a:rPr>
              <a:t>Give me your tired, your poor, your huddled masses yearning to breathe free, </a:t>
            </a:r>
          </a:p>
          <a:p>
            <a:pPr algn="ctr">
              <a:spcBef>
                <a:spcPct val="0"/>
              </a:spcBef>
              <a:buFontTx/>
              <a:buNone/>
            </a:pPr>
            <a:r>
              <a:rPr lang="en-US" altLang="en-US" sz="3600" dirty="0">
                <a:latin typeface="+mn-lt"/>
              </a:rPr>
              <a:t>the wretched refuse of your teeming shore. Send these, the homeless, tempest tossed to me. I lift my lamp beside the golden door.</a:t>
            </a:r>
          </a:p>
        </p:txBody>
      </p:sp>
      <p:sp>
        <p:nvSpPr>
          <p:cNvPr id="43012" name="Rectangle 5">
            <a:extLst>
              <a:ext uri="{FF2B5EF4-FFF2-40B4-BE49-F238E27FC236}">
                <a16:creationId xmlns:a16="http://schemas.microsoft.com/office/drawing/2014/main" id="{185D4F9C-478B-4E04-8205-19C54AFF1A85}"/>
              </a:ext>
            </a:extLst>
          </p:cNvPr>
          <p:cNvSpPr>
            <a:spLocks noChangeArrowheads="1"/>
          </p:cNvSpPr>
          <p:nvPr/>
        </p:nvSpPr>
        <p:spPr bwMode="auto">
          <a:xfrm>
            <a:off x="3440806" y="333673"/>
            <a:ext cx="71628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000" b="1" dirty="0">
                <a:effectLst/>
                <a:latin typeface="Calibri" panose="020F0502020204030204" pitchFamily="34" charset="0"/>
              </a:rPr>
              <a:t>The Place [Nation] of Refuge</a:t>
            </a:r>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a:extLst>
              <a:ext uri="{FF2B5EF4-FFF2-40B4-BE49-F238E27FC236}">
                <a16:creationId xmlns:a16="http://schemas.microsoft.com/office/drawing/2014/main" id="{E8842DD2-96DB-41EE-A6B3-DF49272A8E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8100"/>
            <a:ext cx="6010182" cy="369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5">
            <a:extLst>
              <a:ext uri="{FF2B5EF4-FFF2-40B4-BE49-F238E27FC236}">
                <a16:creationId xmlns:a16="http://schemas.microsoft.com/office/drawing/2014/main" id="{2C50F33D-F4F2-4726-8081-32488E0A5E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36975"/>
            <a:ext cx="12192000" cy="312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Box 6">
            <a:extLst>
              <a:ext uri="{FF2B5EF4-FFF2-40B4-BE49-F238E27FC236}">
                <a16:creationId xmlns:a16="http://schemas.microsoft.com/office/drawing/2014/main" id="{E8A7AA0C-B0EA-4E5B-BC98-4590E0A17DAA}"/>
              </a:ext>
            </a:extLst>
          </p:cNvPr>
          <p:cNvSpPr txBox="1">
            <a:spLocks noChangeArrowheads="1"/>
          </p:cNvSpPr>
          <p:nvPr/>
        </p:nvSpPr>
        <p:spPr bwMode="auto">
          <a:xfrm>
            <a:off x="6010182" y="1069869"/>
            <a:ext cx="6181817"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3600" b="1" dirty="0">
                <a:latin typeface="Calibri" panose="020F0502020204030204" pitchFamily="34" charset="0"/>
              </a:rPr>
              <a:t>Government </a:t>
            </a:r>
          </a:p>
          <a:p>
            <a:pPr algn="ctr">
              <a:spcBef>
                <a:spcPct val="0"/>
              </a:spcBef>
              <a:buFontTx/>
              <a:buNone/>
            </a:pPr>
            <a:r>
              <a:rPr lang="en-US" altLang="en-US" sz="3600" b="1" dirty="0">
                <a:latin typeface="Calibri" panose="020F0502020204030204" pitchFamily="34" charset="0"/>
              </a:rPr>
              <a:t>of the people </a:t>
            </a:r>
          </a:p>
          <a:p>
            <a:pPr algn="ctr">
              <a:spcBef>
                <a:spcPct val="0"/>
              </a:spcBef>
              <a:buFontTx/>
              <a:buNone/>
            </a:pPr>
            <a:r>
              <a:rPr lang="en-US" altLang="en-US" sz="3600" b="1" dirty="0">
                <a:latin typeface="Calibri" panose="020F0502020204030204" pitchFamily="34" charset="0"/>
              </a:rPr>
              <a:t>by the people            </a:t>
            </a:r>
          </a:p>
          <a:p>
            <a:pPr algn="ctr">
              <a:spcBef>
                <a:spcPct val="0"/>
              </a:spcBef>
              <a:buFontTx/>
              <a:buNone/>
            </a:pPr>
            <a:r>
              <a:rPr lang="en-US" altLang="en-US" sz="3600" b="1" dirty="0">
                <a:latin typeface="Calibri" panose="020F0502020204030204" pitchFamily="34" charset="0"/>
              </a:rPr>
              <a:t>for the people.</a:t>
            </a:r>
            <a:endParaRPr lang="en-US" altLang="en-US" sz="3600" dirty="0">
              <a:latin typeface="Calibri" panose="020F0502020204030204" pitchFamily="34" charset="0"/>
            </a:endParaRPr>
          </a:p>
          <a:p>
            <a:pPr>
              <a:spcBef>
                <a:spcPct val="0"/>
              </a:spcBef>
              <a:buFontTx/>
              <a:buNone/>
            </a:pPr>
            <a:endParaRPr lang="en-AU" altLang="en-US" sz="1800" dirty="0"/>
          </a:p>
        </p:txBody>
      </p:sp>
      <p:sp>
        <p:nvSpPr>
          <p:cNvPr id="2" name="TextBox 1">
            <a:extLst>
              <a:ext uri="{FF2B5EF4-FFF2-40B4-BE49-F238E27FC236}">
                <a16:creationId xmlns:a16="http://schemas.microsoft.com/office/drawing/2014/main" id="{CE134551-0048-44F1-BC5F-447445875EA0}"/>
              </a:ext>
            </a:extLst>
          </p:cNvPr>
          <p:cNvSpPr txBox="1"/>
          <p:nvPr/>
        </p:nvSpPr>
        <p:spPr>
          <a:xfrm>
            <a:off x="6010183" y="230819"/>
            <a:ext cx="6181818" cy="646331"/>
          </a:xfrm>
          <a:prstGeom prst="rect">
            <a:avLst/>
          </a:prstGeom>
          <a:noFill/>
        </p:spPr>
        <p:txBody>
          <a:bodyPr wrap="square" rtlCol="0">
            <a:spAutoFit/>
          </a:bodyPr>
          <a:lstStyle/>
          <a:p>
            <a:r>
              <a:rPr lang="en-US" sz="3600" b="1" dirty="0"/>
              <a:t>Protestantism + Republicanism</a:t>
            </a:r>
            <a:endParaRPr lang="en-NZ" sz="3600" b="1"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descr="02-B-095">
            <a:extLst>
              <a:ext uri="{FF2B5EF4-FFF2-40B4-BE49-F238E27FC236}">
                <a16:creationId xmlns:a16="http://schemas.microsoft.com/office/drawing/2014/main" id="{2F3F779A-02F6-4B5A-A74F-208E7B57FC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1814" y="-14603"/>
            <a:ext cx="6300185" cy="5103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27" name="Picture 5" descr="shanks12-9-1[1]">
            <a:extLst>
              <a:ext uri="{FF2B5EF4-FFF2-40B4-BE49-F238E27FC236}">
                <a16:creationId xmlns:a16="http://schemas.microsoft.com/office/drawing/2014/main" id="{B8C46760-9A9C-4BED-A819-D5373356AB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5891815" cy="5089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6624" name="Group 16">
            <a:extLst>
              <a:ext uri="{FF2B5EF4-FFF2-40B4-BE49-F238E27FC236}">
                <a16:creationId xmlns:a16="http://schemas.microsoft.com/office/drawing/2014/main" id="{AB14466F-1324-402B-AFEE-A4FEFFF2A744}"/>
              </a:ext>
            </a:extLst>
          </p:cNvPr>
          <p:cNvGrpSpPr>
            <a:grpSpLocks/>
          </p:cNvGrpSpPr>
          <p:nvPr/>
        </p:nvGrpSpPr>
        <p:grpSpPr bwMode="auto">
          <a:xfrm>
            <a:off x="1243614" y="868135"/>
            <a:ext cx="3124200" cy="3352800"/>
            <a:chOff x="336" y="192"/>
            <a:chExt cx="1968" cy="2112"/>
          </a:xfrm>
        </p:grpSpPr>
        <p:sp>
          <p:nvSpPr>
            <p:cNvPr id="52234" name="Oval 6">
              <a:extLst>
                <a:ext uri="{FF2B5EF4-FFF2-40B4-BE49-F238E27FC236}">
                  <a16:creationId xmlns:a16="http://schemas.microsoft.com/office/drawing/2014/main" id="{DEB16451-DC38-4115-A88D-93949D46DAF2}"/>
                </a:ext>
              </a:extLst>
            </p:cNvPr>
            <p:cNvSpPr>
              <a:spLocks noChangeArrowheads="1"/>
            </p:cNvSpPr>
            <p:nvPr/>
          </p:nvSpPr>
          <p:spPr bwMode="auto">
            <a:xfrm>
              <a:off x="336" y="192"/>
              <a:ext cx="1968" cy="2112"/>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solidFill>
                  <a:srgbClr val="FF0000"/>
                </a:solidFill>
              </a:endParaRPr>
            </a:p>
          </p:txBody>
        </p:sp>
        <p:sp>
          <p:nvSpPr>
            <p:cNvPr id="52235" name="Line 7">
              <a:extLst>
                <a:ext uri="{FF2B5EF4-FFF2-40B4-BE49-F238E27FC236}">
                  <a16:creationId xmlns:a16="http://schemas.microsoft.com/office/drawing/2014/main" id="{66E9419C-642C-43A3-B48C-E1B8593D510F}"/>
                </a:ext>
              </a:extLst>
            </p:cNvPr>
            <p:cNvSpPr>
              <a:spLocks noChangeShapeType="1"/>
            </p:cNvSpPr>
            <p:nvPr/>
          </p:nvSpPr>
          <p:spPr bwMode="auto">
            <a:xfrm flipV="1">
              <a:off x="576" y="528"/>
              <a:ext cx="1440" cy="144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52236" name="Line 10">
              <a:extLst>
                <a:ext uri="{FF2B5EF4-FFF2-40B4-BE49-F238E27FC236}">
                  <a16:creationId xmlns:a16="http://schemas.microsoft.com/office/drawing/2014/main" id="{59964DD2-DD68-4E70-AC5E-209A6AE5A06D}"/>
                </a:ext>
              </a:extLst>
            </p:cNvPr>
            <p:cNvSpPr>
              <a:spLocks noChangeShapeType="1"/>
            </p:cNvSpPr>
            <p:nvPr/>
          </p:nvSpPr>
          <p:spPr bwMode="auto">
            <a:xfrm>
              <a:off x="624" y="480"/>
              <a:ext cx="1440" cy="144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grpSp>
      <p:grpSp>
        <p:nvGrpSpPr>
          <p:cNvPr id="196625" name="Group 17">
            <a:extLst>
              <a:ext uri="{FF2B5EF4-FFF2-40B4-BE49-F238E27FC236}">
                <a16:creationId xmlns:a16="http://schemas.microsoft.com/office/drawing/2014/main" id="{F178B5EB-A0F4-40C5-8BEA-675DD84BA5C2}"/>
              </a:ext>
            </a:extLst>
          </p:cNvPr>
          <p:cNvGrpSpPr>
            <a:grpSpLocks/>
          </p:cNvGrpSpPr>
          <p:nvPr/>
        </p:nvGrpSpPr>
        <p:grpSpPr bwMode="auto">
          <a:xfrm>
            <a:off x="7635536" y="762000"/>
            <a:ext cx="3124200" cy="3352800"/>
            <a:chOff x="336" y="192"/>
            <a:chExt cx="1968" cy="2112"/>
          </a:xfrm>
        </p:grpSpPr>
        <p:sp>
          <p:nvSpPr>
            <p:cNvPr id="52231" name="Oval 18">
              <a:extLst>
                <a:ext uri="{FF2B5EF4-FFF2-40B4-BE49-F238E27FC236}">
                  <a16:creationId xmlns:a16="http://schemas.microsoft.com/office/drawing/2014/main" id="{C86265F7-4077-4E06-91EB-FC7D283F48C8}"/>
                </a:ext>
              </a:extLst>
            </p:cNvPr>
            <p:cNvSpPr>
              <a:spLocks noChangeArrowheads="1"/>
            </p:cNvSpPr>
            <p:nvPr/>
          </p:nvSpPr>
          <p:spPr bwMode="auto">
            <a:xfrm>
              <a:off x="336" y="192"/>
              <a:ext cx="1968" cy="2112"/>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solidFill>
                  <a:srgbClr val="FF0000"/>
                </a:solidFill>
              </a:endParaRPr>
            </a:p>
          </p:txBody>
        </p:sp>
        <p:sp>
          <p:nvSpPr>
            <p:cNvPr id="52232" name="Line 19">
              <a:extLst>
                <a:ext uri="{FF2B5EF4-FFF2-40B4-BE49-F238E27FC236}">
                  <a16:creationId xmlns:a16="http://schemas.microsoft.com/office/drawing/2014/main" id="{ED32AC55-00FA-4DE1-AC36-282FDD90F812}"/>
                </a:ext>
              </a:extLst>
            </p:cNvPr>
            <p:cNvSpPr>
              <a:spLocks noChangeShapeType="1"/>
            </p:cNvSpPr>
            <p:nvPr/>
          </p:nvSpPr>
          <p:spPr bwMode="auto">
            <a:xfrm flipV="1">
              <a:off x="576" y="528"/>
              <a:ext cx="1440" cy="144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52233" name="Line 20">
              <a:extLst>
                <a:ext uri="{FF2B5EF4-FFF2-40B4-BE49-F238E27FC236}">
                  <a16:creationId xmlns:a16="http://schemas.microsoft.com/office/drawing/2014/main" id="{418B5F64-F3B9-40D7-8A78-C7CED6F6F085}"/>
                </a:ext>
              </a:extLst>
            </p:cNvPr>
            <p:cNvSpPr>
              <a:spLocks noChangeShapeType="1"/>
            </p:cNvSpPr>
            <p:nvPr/>
          </p:nvSpPr>
          <p:spPr bwMode="auto">
            <a:xfrm>
              <a:off x="624" y="480"/>
              <a:ext cx="1440" cy="144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grpSp>
      <p:sp>
        <p:nvSpPr>
          <p:cNvPr id="52230" name="Text Box 22">
            <a:extLst>
              <a:ext uri="{FF2B5EF4-FFF2-40B4-BE49-F238E27FC236}">
                <a16:creationId xmlns:a16="http://schemas.microsoft.com/office/drawing/2014/main" id="{DF6421A3-C305-4872-9E6B-DE3A492553B2}"/>
              </a:ext>
            </a:extLst>
          </p:cNvPr>
          <p:cNvSpPr txBox="1">
            <a:spLocks noChangeArrowheads="1"/>
          </p:cNvSpPr>
          <p:nvPr/>
        </p:nvSpPr>
        <p:spPr bwMode="auto">
          <a:xfrm>
            <a:off x="1140781" y="5103674"/>
            <a:ext cx="9910439"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en-AU" altLang="en-US" sz="3600" dirty="0">
                <a:latin typeface="Calibri" panose="020F0502020204030204" pitchFamily="34" charset="0"/>
              </a:rPr>
              <a:t>What the world had not seen for ages; viz., </a:t>
            </a:r>
          </a:p>
          <a:p>
            <a:pPr algn="ctr" eaLnBrk="1" hangingPunct="1">
              <a:spcBef>
                <a:spcPts val="0"/>
              </a:spcBef>
              <a:buFontTx/>
              <a:buNone/>
            </a:pPr>
            <a:r>
              <a:rPr lang="en-AU" altLang="en-US" sz="3600" dirty="0">
                <a:latin typeface="Calibri" panose="020F0502020204030204" pitchFamily="34" charset="0"/>
              </a:rPr>
              <a:t>a church without a pope, and a state without a king.</a:t>
            </a:r>
          </a:p>
          <a:p>
            <a:pPr algn="ctr" eaLnBrk="1" hangingPunct="1">
              <a:spcBef>
                <a:spcPts val="0"/>
              </a:spcBef>
              <a:buFontTx/>
              <a:buNone/>
            </a:pPr>
            <a:r>
              <a:rPr lang="en-AU" altLang="en-US" sz="3600" b="1" dirty="0">
                <a:latin typeface="Calibri" panose="020F0502020204030204" pitchFamily="34" charset="0"/>
              </a:rPr>
              <a:t>  </a:t>
            </a:r>
            <a:r>
              <a:rPr lang="en-AU" altLang="en-US" i="1" dirty="0">
                <a:latin typeface="Calibri" panose="020F0502020204030204" pitchFamily="34" charset="0"/>
              </a:rPr>
              <a:t>Hon. J. A. Bingham. </a:t>
            </a:r>
            <a:endParaRPr lang="en-US" altLang="en-US" i="1" dirty="0">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66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966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6">
            <a:extLst>
              <a:ext uri="{FF2B5EF4-FFF2-40B4-BE49-F238E27FC236}">
                <a16:creationId xmlns:a16="http://schemas.microsoft.com/office/drawing/2014/main" id="{5F6B1786-4551-4129-A28F-451DC564E2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088" y="0"/>
            <a:ext cx="4438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Box 7">
            <a:extLst>
              <a:ext uri="{FF2B5EF4-FFF2-40B4-BE49-F238E27FC236}">
                <a16:creationId xmlns:a16="http://schemas.microsoft.com/office/drawing/2014/main" id="{A8B13BCF-6E31-47EB-9CDE-EE0DB66F9CC3}"/>
              </a:ext>
            </a:extLst>
          </p:cNvPr>
          <p:cNvSpPr txBox="1">
            <a:spLocks noChangeArrowheads="1"/>
          </p:cNvSpPr>
          <p:nvPr/>
        </p:nvSpPr>
        <p:spPr bwMode="auto">
          <a:xfrm>
            <a:off x="6498431" y="2446146"/>
            <a:ext cx="47244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NZ" altLang="en-US" b="1" dirty="0">
                <a:latin typeface="Calibri" panose="020F0502020204030204" pitchFamily="34" charset="0"/>
                <a:cs typeface="Calibri" panose="020F0502020204030204" pitchFamily="34" charset="0"/>
              </a:rPr>
              <a:t>Mr. Franklin, what sort of government do we have? </a:t>
            </a:r>
            <a:endParaRPr lang="en-AU" altLang="en-US" b="1" dirty="0">
              <a:latin typeface="Calibri" panose="020F0502020204030204" pitchFamily="34" charset="0"/>
              <a:cs typeface="Calibri" panose="020F0502020204030204" pitchFamily="34" charset="0"/>
            </a:endParaRPr>
          </a:p>
        </p:txBody>
      </p:sp>
      <p:sp>
        <p:nvSpPr>
          <p:cNvPr id="30724" name="TextBox 8">
            <a:extLst>
              <a:ext uri="{FF2B5EF4-FFF2-40B4-BE49-F238E27FC236}">
                <a16:creationId xmlns:a16="http://schemas.microsoft.com/office/drawing/2014/main" id="{0F37127C-B1BC-4CD7-9AC8-8D59E19DE03E}"/>
              </a:ext>
            </a:extLst>
          </p:cNvPr>
          <p:cNvSpPr txBox="1">
            <a:spLocks noChangeArrowheads="1"/>
          </p:cNvSpPr>
          <p:nvPr/>
        </p:nvSpPr>
        <p:spPr bwMode="auto">
          <a:xfrm>
            <a:off x="7150917" y="4231689"/>
            <a:ext cx="3614737"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NZ" altLang="en-US" b="1" dirty="0">
                <a:latin typeface="Calibri" panose="020F0502020204030204" pitchFamily="34" charset="0"/>
                <a:cs typeface="Calibri" panose="020F0502020204030204" pitchFamily="34" charset="0"/>
              </a:rPr>
              <a:t>A Republic, </a:t>
            </a:r>
          </a:p>
          <a:p>
            <a:pPr algn="ctr">
              <a:spcBef>
                <a:spcPct val="0"/>
              </a:spcBef>
              <a:buFontTx/>
              <a:buNone/>
            </a:pPr>
            <a:r>
              <a:rPr lang="en-NZ" altLang="en-US" b="1" dirty="0">
                <a:latin typeface="Calibri" panose="020F0502020204030204" pitchFamily="34" charset="0"/>
                <a:cs typeface="Calibri" panose="020F0502020204030204" pitchFamily="34" charset="0"/>
              </a:rPr>
              <a:t>if you can keep it.</a:t>
            </a:r>
            <a:endParaRPr lang="en-AU" altLang="en-US" b="1" dirty="0">
              <a:latin typeface="Calibri" panose="020F0502020204030204" pitchFamily="34" charset="0"/>
              <a:cs typeface="Calibri" panose="020F0502020204030204" pitchFamily="34" charset="0"/>
            </a:endParaRPr>
          </a:p>
        </p:txBody>
      </p:sp>
      <p:sp>
        <p:nvSpPr>
          <p:cNvPr id="30725" name="TextBox 9">
            <a:extLst>
              <a:ext uri="{FF2B5EF4-FFF2-40B4-BE49-F238E27FC236}">
                <a16:creationId xmlns:a16="http://schemas.microsoft.com/office/drawing/2014/main" id="{F9ADEB0A-5FD7-41D8-805F-49E802801516}"/>
              </a:ext>
            </a:extLst>
          </p:cNvPr>
          <p:cNvSpPr txBox="1">
            <a:spLocks noChangeArrowheads="1"/>
          </p:cNvSpPr>
          <p:nvPr/>
        </p:nvSpPr>
        <p:spPr bwMode="auto">
          <a:xfrm>
            <a:off x="6011639" y="426868"/>
            <a:ext cx="521119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NZ" altLang="en-US" sz="3600" b="1" dirty="0">
                <a:latin typeface="Calibri" panose="020F0502020204030204" pitchFamily="34" charset="0"/>
                <a:cs typeface="Calibri" panose="020F0502020204030204" pitchFamily="34" charset="0"/>
              </a:rPr>
              <a:t>The American Constitution </a:t>
            </a:r>
            <a:endParaRPr lang="en-AU" altLang="en-US" sz="3600" b="1"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p:bldP spid="30724"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3">
            <a:extLst>
              <a:ext uri="{FF2B5EF4-FFF2-40B4-BE49-F238E27FC236}">
                <a16:creationId xmlns:a16="http://schemas.microsoft.com/office/drawing/2014/main" id="{8BC7DA23-EB25-4D85-8560-60004E0D85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2">
            <a:extLst>
              <a:ext uri="{FF2B5EF4-FFF2-40B4-BE49-F238E27FC236}">
                <a16:creationId xmlns:a16="http://schemas.microsoft.com/office/drawing/2014/main" id="{46B7744D-6A08-4FC4-BF7B-3606B6918182}"/>
              </a:ext>
            </a:extLst>
          </p:cNvPr>
          <p:cNvSpPr txBox="1">
            <a:spLocks noChangeArrowheads="1"/>
          </p:cNvSpPr>
          <p:nvPr/>
        </p:nvSpPr>
        <p:spPr bwMode="auto">
          <a:xfrm>
            <a:off x="195309" y="4634145"/>
            <a:ext cx="11825056" cy="2062103"/>
          </a:xfrm>
          <a:prstGeom prst="rect">
            <a:avLst/>
          </a:prstGeom>
          <a:no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NZ" sz="3200" dirty="0">
                <a:effectLst>
                  <a:glow rad="152400">
                    <a:schemeClr val="bg1">
                      <a:alpha val="80000"/>
                    </a:schemeClr>
                  </a:glow>
                </a:effectLst>
                <a:latin typeface="Calibri" panose="020F0502020204030204" pitchFamily="34" charset="0"/>
              </a:rPr>
              <a:t>In 1987, on the Constitution’s bicentennial,  Time magazine calculated  that “of the 170 countries that exist today, more than 160 have written charters modelled directly or indirectly on the U.S. version.”                     </a:t>
            </a:r>
            <a:r>
              <a:rPr lang="en-NZ" sz="2800" i="1" dirty="0">
                <a:effectLst>
                  <a:glow rad="152400">
                    <a:schemeClr val="bg1">
                      <a:alpha val="80000"/>
                    </a:schemeClr>
                  </a:glow>
                </a:effectLst>
                <a:latin typeface="Calibri" panose="020F0502020204030204" pitchFamily="34" charset="0"/>
              </a:rPr>
              <a:t>Reported by New York Times, Feb 6, 2012.</a:t>
            </a:r>
          </a:p>
        </p:txBody>
      </p:sp>
      <p:sp>
        <p:nvSpPr>
          <p:cNvPr id="4" name="TextBox 3">
            <a:extLst>
              <a:ext uri="{FF2B5EF4-FFF2-40B4-BE49-F238E27FC236}">
                <a16:creationId xmlns:a16="http://schemas.microsoft.com/office/drawing/2014/main" id="{98C6FB3B-061F-4718-94EB-C88925142334}"/>
              </a:ext>
            </a:extLst>
          </p:cNvPr>
          <p:cNvSpPr txBox="1"/>
          <p:nvPr/>
        </p:nvSpPr>
        <p:spPr>
          <a:xfrm>
            <a:off x="1499216" y="226128"/>
            <a:ext cx="9117367" cy="646331"/>
          </a:xfrm>
          <a:prstGeom prst="rect">
            <a:avLst/>
          </a:prstGeom>
          <a:noFill/>
        </p:spPr>
        <p:txBody>
          <a:bodyPr wrap="square" rtlCol="0">
            <a:spAutoFit/>
          </a:bodyPr>
          <a:lstStyle/>
          <a:p>
            <a:pPr algn="ctr"/>
            <a:r>
              <a:rPr lang="en-US" sz="3600" b="1" dirty="0">
                <a:effectLst>
                  <a:glow rad="101600">
                    <a:schemeClr val="bg1">
                      <a:alpha val="60000"/>
                    </a:schemeClr>
                  </a:glow>
                  <a:outerShdw blurRad="50800" dist="38100" dir="5400000" algn="t" rotWithShape="0">
                    <a:prstClr val="black">
                      <a:alpha val="40000"/>
                    </a:prstClr>
                  </a:outerShdw>
                </a:effectLst>
              </a:rPr>
              <a:t>Most of the world followed America’s example</a:t>
            </a:r>
            <a:endParaRPr lang="en-NZ" sz="3600" b="1" dirty="0">
              <a:effectLst>
                <a:glow rad="101600">
                  <a:schemeClr val="bg1">
                    <a:alpha val="60000"/>
                  </a:schemeClr>
                </a:glow>
                <a:outerShdw blurRad="50800" dist="38100" dir="5400000" algn="t" rotWithShape="0">
                  <a:prstClr val="black">
                    <a:alpha val="40000"/>
                  </a:prstClr>
                </a:outerShdw>
              </a:effectLst>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DB2C8-513B-48BC-A82F-79C4182F69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922"/>
            <a:ext cx="12192000" cy="6829078"/>
          </a:xfrm>
          <a:prstGeom prst="rect">
            <a:avLst/>
          </a:prstGeom>
        </p:spPr>
      </p:pic>
      <p:sp>
        <p:nvSpPr>
          <p:cNvPr id="4" name="TextBox 3">
            <a:extLst>
              <a:ext uri="{FF2B5EF4-FFF2-40B4-BE49-F238E27FC236}">
                <a16:creationId xmlns:a16="http://schemas.microsoft.com/office/drawing/2014/main" id="{5D2F346F-DD73-4AB9-8719-9231B5742F97}"/>
              </a:ext>
            </a:extLst>
          </p:cNvPr>
          <p:cNvSpPr txBox="1"/>
          <p:nvPr/>
        </p:nvSpPr>
        <p:spPr>
          <a:xfrm>
            <a:off x="1553592" y="275208"/>
            <a:ext cx="5291091" cy="1261884"/>
          </a:xfrm>
          <a:prstGeom prst="rect">
            <a:avLst/>
          </a:prstGeom>
          <a:noFill/>
        </p:spPr>
        <p:txBody>
          <a:bodyPr wrap="square" rtlCol="0">
            <a:spAutoFit/>
          </a:bodyPr>
          <a:lstStyle/>
          <a:p>
            <a:pPr algn="ctr"/>
            <a:r>
              <a:rPr lang="en-US" sz="4000" b="1" dirty="0">
                <a:effectLst>
                  <a:glow rad="101600">
                    <a:schemeClr val="bg1">
                      <a:alpha val="60000"/>
                    </a:schemeClr>
                  </a:glow>
                </a:effectLst>
              </a:rPr>
              <a:t>Congress of Vienna </a:t>
            </a:r>
            <a:r>
              <a:rPr lang="en-US" sz="3600" b="1" dirty="0">
                <a:effectLst>
                  <a:glow rad="101600">
                    <a:schemeClr val="bg1">
                      <a:alpha val="60000"/>
                    </a:schemeClr>
                  </a:glow>
                </a:effectLst>
              </a:rPr>
              <a:t>1814-1815</a:t>
            </a:r>
            <a:endParaRPr lang="en-NZ" sz="3600" b="1" dirty="0">
              <a:effectLst>
                <a:glow rad="101600">
                  <a:schemeClr val="bg1">
                    <a:alpha val="60000"/>
                  </a:schemeClr>
                </a:glow>
              </a:effectLst>
            </a:endParaRPr>
          </a:p>
        </p:txBody>
      </p:sp>
      <p:sp>
        <p:nvSpPr>
          <p:cNvPr id="5" name="TextBox 4">
            <a:extLst>
              <a:ext uri="{FF2B5EF4-FFF2-40B4-BE49-F238E27FC236}">
                <a16:creationId xmlns:a16="http://schemas.microsoft.com/office/drawing/2014/main" id="{4F3B84E0-DFE9-487A-939E-BBA5E3EFD678}"/>
              </a:ext>
            </a:extLst>
          </p:cNvPr>
          <p:cNvSpPr txBox="1"/>
          <p:nvPr/>
        </p:nvSpPr>
        <p:spPr>
          <a:xfrm>
            <a:off x="-1" y="4092606"/>
            <a:ext cx="12191999" cy="2308324"/>
          </a:xfrm>
          <a:prstGeom prst="rect">
            <a:avLst/>
          </a:prstGeom>
          <a:noFill/>
        </p:spPr>
        <p:txBody>
          <a:bodyPr wrap="square" rtlCol="0">
            <a:spAutoFit/>
          </a:bodyPr>
          <a:lstStyle/>
          <a:p>
            <a:pPr algn="ctr"/>
            <a:r>
              <a:rPr lang="en-NZ" altLang="en-US" sz="3600" dirty="0">
                <a:effectLst>
                  <a:glow rad="101600">
                    <a:schemeClr val="bg1">
                      <a:alpha val="60000"/>
                    </a:schemeClr>
                  </a:glow>
                  <a:outerShdw blurRad="50800" dist="38100" dir="5400000" algn="t" rotWithShape="0">
                    <a:prstClr val="black">
                      <a:alpha val="40000"/>
                    </a:prstClr>
                  </a:outerShdw>
                </a:effectLst>
                <a:latin typeface="Calibri" panose="020F0502020204030204" pitchFamily="34" charset="0"/>
              </a:rPr>
              <a:t>The sovereigns of the ‘Holy Alliance’ had massed large armies, and soon entered into a pledge to devote them to </a:t>
            </a:r>
          </a:p>
          <a:p>
            <a:pPr algn="ctr"/>
            <a:r>
              <a:rPr lang="en-NZ" altLang="en-US" sz="3600" dirty="0">
                <a:effectLst>
                  <a:glow rad="101600">
                    <a:schemeClr val="bg1">
                      <a:alpha val="60000"/>
                    </a:schemeClr>
                  </a:glow>
                  <a:outerShdw blurRad="50800" dist="38100" dir="5400000" algn="t" rotWithShape="0">
                    <a:prstClr val="black">
                      <a:alpha val="40000"/>
                    </a:prstClr>
                  </a:outerShdw>
                </a:effectLst>
                <a:latin typeface="Calibri" panose="020F0502020204030204" pitchFamily="34" charset="0"/>
              </a:rPr>
              <a:t>the suppression of all uprisings of the people </a:t>
            </a:r>
          </a:p>
          <a:p>
            <a:pPr algn="ctr"/>
            <a:r>
              <a:rPr lang="en-NZ" altLang="en-US" sz="3600" dirty="0">
                <a:effectLst>
                  <a:glow rad="101600">
                    <a:schemeClr val="bg1">
                      <a:alpha val="60000"/>
                    </a:schemeClr>
                  </a:glow>
                  <a:outerShdw blurRad="50800" dist="38100" dir="5400000" algn="t" rotWithShape="0">
                    <a:prstClr val="black">
                      <a:alpha val="40000"/>
                    </a:prstClr>
                  </a:outerShdw>
                </a:effectLst>
                <a:latin typeface="Calibri" panose="020F0502020204030204" pitchFamily="34" charset="0"/>
              </a:rPr>
              <a:t>in favour of free government…</a:t>
            </a:r>
            <a:endParaRPr lang="en-NZ" dirty="0"/>
          </a:p>
        </p:txBody>
      </p:sp>
    </p:spTree>
    <p:extLst>
      <p:ext uri="{BB962C8B-B14F-4D97-AF65-F5344CB8AC3E}">
        <p14:creationId xmlns:p14="http://schemas.microsoft.com/office/powerpoint/2010/main" val="22089364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a:extLst>
              <a:ext uri="{FF2B5EF4-FFF2-40B4-BE49-F238E27FC236}">
                <a16:creationId xmlns:a16="http://schemas.microsoft.com/office/drawing/2014/main" id="{C1465F2D-AB81-43E8-A784-B5A429CFA6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6B17BEF2-AB5B-4480-9F93-C652C29FECF7}"/>
              </a:ext>
            </a:extLst>
          </p:cNvPr>
          <p:cNvSpPr txBox="1"/>
          <p:nvPr/>
        </p:nvSpPr>
        <p:spPr>
          <a:xfrm>
            <a:off x="763480" y="1305017"/>
            <a:ext cx="10644326" cy="2462213"/>
          </a:xfrm>
          <a:prstGeom prst="rect">
            <a:avLst/>
          </a:prstGeom>
          <a:noFill/>
        </p:spPr>
        <p:txBody>
          <a:bodyPr wrap="square" rtlCol="0">
            <a:spAutoFit/>
          </a:bodyPr>
          <a:lstStyle/>
          <a:p>
            <a:pPr algn="ctr"/>
            <a:r>
              <a:rPr lang="en-NZ" altLang="en-US" sz="3600" dirty="0">
                <a:effectLst>
                  <a:glow rad="101600">
                    <a:schemeClr val="bg1">
                      <a:alpha val="60000"/>
                    </a:schemeClr>
                  </a:glow>
                  <a:outerShdw blurRad="50800" dist="38100" dir="5400000" algn="t" rotWithShape="0">
                    <a:prstClr val="black">
                      <a:alpha val="40000"/>
                    </a:prstClr>
                  </a:outerShdw>
                </a:effectLst>
                <a:latin typeface="Calibri" panose="020F0502020204030204" pitchFamily="34" charset="0"/>
              </a:rPr>
              <a:t>…and he [Pope Pius VII] </a:t>
            </a:r>
          </a:p>
          <a:p>
            <a:pPr algn="ctr"/>
            <a:r>
              <a:rPr lang="en-NZ" altLang="en-US" sz="3600" b="1" dirty="0">
                <a:solidFill>
                  <a:srgbClr val="FFFF00"/>
                </a:solidFill>
                <a:effectLst>
                  <a:glow rad="101600">
                    <a:schemeClr val="bg1">
                      <a:alpha val="60000"/>
                    </a:schemeClr>
                  </a:glow>
                  <a:outerShdw blurRad="50800" dist="38100" dir="5400000" algn="t" rotWithShape="0">
                    <a:prstClr val="black">
                      <a:alpha val="40000"/>
                    </a:prstClr>
                  </a:outerShdw>
                </a:effectLst>
                <a:latin typeface="Calibri" panose="020F0502020204030204" pitchFamily="34" charset="0"/>
              </a:rPr>
              <a:t>desired to devote the Jesuits, supported by his pontifical power, to the </a:t>
            </a:r>
            <a:r>
              <a:rPr lang="en-NZ" altLang="en-US" sz="3600" b="1" dirty="0" err="1">
                <a:solidFill>
                  <a:srgbClr val="FFFF00"/>
                </a:solidFill>
                <a:effectLst>
                  <a:glow rad="101600">
                    <a:schemeClr val="bg1">
                      <a:alpha val="60000"/>
                    </a:schemeClr>
                  </a:glow>
                  <a:outerShdw blurRad="50800" dist="38100" dir="5400000" algn="t" rotWithShape="0">
                    <a:prstClr val="black">
                      <a:alpha val="40000"/>
                    </a:prstClr>
                  </a:outerShdw>
                </a:effectLst>
                <a:latin typeface="Calibri" panose="020F0502020204030204" pitchFamily="34" charset="0"/>
              </a:rPr>
              <a:t>acomplishment</a:t>
            </a:r>
            <a:r>
              <a:rPr lang="en-NZ" altLang="en-US" sz="3600" b="1" dirty="0">
                <a:solidFill>
                  <a:srgbClr val="FFFF00"/>
                </a:solidFill>
                <a:effectLst>
                  <a:glow rad="101600">
                    <a:schemeClr val="bg1">
                      <a:alpha val="60000"/>
                    </a:schemeClr>
                  </a:glow>
                  <a:outerShdw blurRad="50800" dist="38100" dir="5400000" algn="t" rotWithShape="0">
                    <a:prstClr val="black">
                      <a:alpha val="40000"/>
                    </a:prstClr>
                  </a:outerShdw>
                </a:effectLst>
                <a:latin typeface="Calibri" panose="020F0502020204030204" pitchFamily="34" charset="0"/>
              </a:rPr>
              <a:t> of that end.  </a:t>
            </a:r>
          </a:p>
          <a:p>
            <a:pPr algn="ctr"/>
            <a:r>
              <a:rPr lang="en-NZ" altLang="en-US" sz="2800" i="1" dirty="0">
                <a:effectLst>
                  <a:glow rad="101600">
                    <a:schemeClr val="bg1">
                      <a:alpha val="60000"/>
                    </a:schemeClr>
                  </a:glow>
                  <a:outerShdw blurRad="50800" dist="38100" dir="5400000" algn="t" rotWithShape="0">
                    <a:prstClr val="black">
                      <a:alpha val="40000"/>
                    </a:prstClr>
                  </a:outerShdw>
                </a:effectLst>
                <a:latin typeface="Calibri" panose="020F0502020204030204" pitchFamily="34" charset="0"/>
              </a:rPr>
              <a:t>R. W. Thompson, </a:t>
            </a:r>
            <a:r>
              <a:rPr lang="en-NZ" altLang="en-US" sz="2800" i="1" u="sng" dirty="0">
                <a:effectLst>
                  <a:glow rad="101600">
                    <a:schemeClr val="bg1">
                      <a:alpha val="60000"/>
                    </a:schemeClr>
                  </a:glow>
                  <a:outerShdw blurRad="50800" dist="38100" dir="5400000" algn="t" rotWithShape="0">
                    <a:prstClr val="black">
                      <a:alpha val="40000"/>
                    </a:prstClr>
                  </a:outerShdw>
                </a:effectLst>
                <a:latin typeface="Calibri" panose="020F0502020204030204" pitchFamily="34" charset="0"/>
              </a:rPr>
              <a:t>The Footprints of the Jesuits</a:t>
            </a:r>
            <a:r>
              <a:rPr lang="en-NZ" altLang="en-US" sz="2800" i="1" dirty="0">
                <a:effectLst>
                  <a:glow rad="101600">
                    <a:schemeClr val="bg1">
                      <a:alpha val="60000"/>
                    </a:schemeClr>
                  </a:glow>
                  <a:outerShdw blurRad="50800" dist="38100" dir="5400000" algn="t" rotWithShape="0">
                    <a:prstClr val="black">
                      <a:alpha val="40000"/>
                    </a:prstClr>
                  </a:outerShdw>
                </a:effectLst>
                <a:latin typeface="Calibri" panose="020F0502020204030204" pitchFamily="34" charset="0"/>
              </a:rPr>
              <a:t>, 1894, p. 251.</a:t>
            </a:r>
            <a:endParaRPr lang="en-GB" altLang="en-US" sz="2800" i="1" dirty="0">
              <a:effectLst>
                <a:glow rad="101600">
                  <a:schemeClr val="bg1">
                    <a:alpha val="60000"/>
                  </a:schemeClr>
                </a:glow>
                <a:outerShdw blurRad="50800" dist="38100" dir="5400000" algn="t" rotWithShape="0">
                  <a:prstClr val="black">
                    <a:alpha val="40000"/>
                  </a:prstClr>
                </a:outerShdw>
              </a:effectLst>
              <a:latin typeface="Calibri" panose="020F0502020204030204" pitchFamily="34" charset="0"/>
            </a:endParaRPr>
          </a:p>
          <a:p>
            <a:endParaRPr lang="en-NZ"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2">
            <a:extLst>
              <a:ext uri="{FF2B5EF4-FFF2-40B4-BE49-F238E27FC236}">
                <a16:creationId xmlns:a16="http://schemas.microsoft.com/office/drawing/2014/main" id="{5070ED59-687E-4FD6-BE7F-492B4699E110}"/>
              </a:ext>
            </a:extLst>
          </p:cNvPr>
          <p:cNvSpPr txBox="1">
            <a:spLocks noChangeArrowheads="1"/>
          </p:cNvSpPr>
          <p:nvPr/>
        </p:nvSpPr>
        <p:spPr bwMode="auto">
          <a:xfrm>
            <a:off x="1078485" y="430568"/>
            <a:ext cx="4953000" cy="1588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50000"/>
              </a:spcBef>
              <a:buFontTx/>
              <a:buNone/>
            </a:pPr>
            <a:r>
              <a:rPr lang="en-GB" altLang="en-US" sz="3600" b="1" dirty="0">
                <a:latin typeface="Calibri" panose="020F0502020204030204" pitchFamily="34" charset="0"/>
              </a:rPr>
              <a:t>American liberties and principles destroyed                by Catholic Church</a:t>
            </a:r>
            <a:r>
              <a:rPr lang="en-GB" altLang="en-US" sz="3600" dirty="0">
                <a:latin typeface="Calibri" panose="020F0502020204030204" pitchFamily="34" charset="0"/>
              </a:rPr>
              <a:t> </a:t>
            </a:r>
          </a:p>
        </p:txBody>
      </p:sp>
      <p:sp>
        <p:nvSpPr>
          <p:cNvPr id="57347" name="Text Box 3">
            <a:extLst>
              <a:ext uri="{FF2B5EF4-FFF2-40B4-BE49-F238E27FC236}">
                <a16:creationId xmlns:a16="http://schemas.microsoft.com/office/drawing/2014/main" id="{AA6593CD-9494-41AC-ABC4-19A7DEFF471F}"/>
              </a:ext>
            </a:extLst>
          </p:cNvPr>
          <p:cNvSpPr txBox="1">
            <a:spLocks noChangeArrowheads="1"/>
          </p:cNvSpPr>
          <p:nvPr/>
        </p:nvSpPr>
        <p:spPr bwMode="auto">
          <a:xfrm>
            <a:off x="78757" y="2335674"/>
            <a:ext cx="6952456" cy="4376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ts val="600"/>
              </a:spcBef>
              <a:buFontTx/>
              <a:buNone/>
            </a:pPr>
            <a:r>
              <a:rPr lang="en-NZ" altLang="en-US" dirty="0">
                <a:latin typeface="Calibri" panose="020F0502020204030204" pitchFamily="34" charset="0"/>
              </a:rPr>
              <a:t>Revolutionary War hero General Lafayette was born a Romanist. </a:t>
            </a:r>
          </a:p>
          <a:p>
            <a:pPr algn="ctr" eaLnBrk="1" hangingPunct="1">
              <a:lnSpc>
                <a:spcPct val="90000"/>
              </a:lnSpc>
              <a:spcBef>
                <a:spcPts val="600"/>
              </a:spcBef>
              <a:buFontTx/>
              <a:buNone/>
            </a:pPr>
            <a:r>
              <a:rPr lang="en-NZ" altLang="en-US" dirty="0">
                <a:latin typeface="Calibri" panose="020F0502020204030204" pitchFamily="34" charset="0"/>
              </a:rPr>
              <a:t>He said:</a:t>
            </a:r>
            <a:r>
              <a:rPr lang="en-NZ" altLang="en-US" b="1" dirty="0">
                <a:latin typeface="Calibri" panose="020F0502020204030204" pitchFamily="34" charset="0"/>
              </a:rPr>
              <a:t> </a:t>
            </a:r>
            <a:r>
              <a:rPr lang="en-NZ" altLang="en-US" dirty="0">
                <a:latin typeface="Calibri" panose="020F0502020204030204" pitchFamily="34" charset="0"/>
              </a:rPr>
              <a:t>“If the liberties of the </a:t>
            </a:r>
          </a:p>
          <a:p>
            <a:pPr algn="ctr" eaLnBrk="1" hangingPunct="1">
              <a:lnSpc>
                <a:spcPct val="90000"/>
              </a:lnSpc>
              <a:spcBef>
                <a:spcPts val="600"/>
              </a:spcBef>
              <a:buFontTx/>
              <a:buNone/>
            </a:pPr>
            <a:r>
              <a:rPr lang="en-NZ" altLang="en-US" dirty="0">
                <a:latin typeface="Calibri" panose="020F0502020204030204" pitchFamily="34" charset="0"/>
              </a:rPr>
              <a:t>American people are ever destroyed, </a:t>
            </a:r>
          </a:p>
          <a:p>
            <a:pPr algn="ctr" eaLnBrk="1" hangingPunct="1">
              <a:lnSpc>
                <a:spcPct val="90000"/>
              </a:lnSpc>
              <a:spcBef>
                <a:spcPts val="600"/>
              </a:spcBef>
              <a:buFontTx/>
              <a:buNone/>
            </a:pPr>
            <a:r>
              <a:rPr lang="en-NZ" altLang="en-US" dirty="0">
                <a:latin typeface="Calibri" panose="020F0502020204030204" pitchFamily="34" charset="0"/>
              </a:rPr>
              <a:t>they will fall by the hands </a:t>
            </a:r>
          </a:p>
          <a:p>
            <a:pPr algn="ctr" eaLnBrk="1" hangingPunct="1">
              <a:lnSpc>
                <a:spcPct val="90000"/>
              </a:lnSpc>
              <a:spcBef>
                <a:spcPts val="600"/>
              </a:spcBef>
              <a:buFontTx/>
              <a:buNone/>
            </a:pPr>
            <a:r>
              <a:rPr lang="en-NZ" altLang="en-US" dirty="0">
                <a:latin typeface="Calibri" panose="020F0502020204030204" pitchFamily="34" charset="0"/>
              </a:rPr>
              <a:t>of the Romish clergy.”              </a:t>
            </a:r>
          </a:p>
          <a:p>
            <a:pPr algn="ctr" eaLnBrk="1" hangingPunct="1">
              <a:lnSpc>
                <a:spcPct val="90000"/>
              </a:lnSpc>
              <a:spcBef>
                <a:spcPts val="600"/>
              </a:spcBef>
              <a:buFontTx/>
              <a:buNone/>
            </a:pPr>
            <a:r>
              <a:rPr lang="en-NZ" altLang="en-US" sz="2800" i="1" dirty="0">
                <a:latin typeface="Calibri" panose="020F0502020204030204" pitchFamily="34" charset="0"/>
              </a:rPr>
              <a:t>Confessions of a French Catholic Priest,  America or Rome, Which? </a:t>
            </a:r>
          </a:p>
          <a:p>
            <a:pPr algn="ctr" eaLnBrk="1" hangingPunct="1">
              <a:lnSpc>
                <a:spcPct val="90000"/>
              </a:lnSpc>
              <a:spcBef>
                <a:spcPts val="600"/>
              </a:spcBef>
              <a:buFontTx/>
              <a:buNone/>
            </a:pPr>
            <a:r>
              <a:rPr lang="en-NZ" altLang="en-US" sz="2800" i="1" dirty="0">
                <a:latin typeface="Calibri" panose="020F0502020204030204" pitchFamily="34" charset="0"/>
              </a:rPr>
              <a:t>John T. Christian, 1895, p. 61.</a:t>
            </a:r>
          </a:p>
        </p:txBody>
      </p:sp>
      <p:pic>
        <p:nvPicPr>
          <p:cNvPr id="57348" name="Picture 4" descr="04%20Lafayette%20p%20016">
            <a:extLst>
              <a:ext uri="{FF2B5EF4-FFF2-40B4-BE49-F238E27FC236}">
                <a16:creationId xmlns:a16="http://schemas.microsoft.com/office/drawing/2014/main" id="{6B72B2E6-68B8-45AD-8818-92B9731A30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5627"/>
          <a:stretch>
            <a:fillRect/>
          </a:stretch>
        </p:blipFill>
        <p:spPr bwMode="auto">
          <a:xfrm>
            <a:off x="7249096" y="0"/>
            <a:ext cx="36941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Line 5">
            <a:extLst>
              <a:ext uri="{FF2B5EF4-FFF2-40B4-BE49-F238E27FC236}">
                <a16:creationId xmlns:a16="http://schemas.microsoft.com/office/drawing/2014/main" id="{77B7B53C-C085-4673-B1EC-B0DC3EB9EE39}"/>
              </a:ext>
            </a:extLst>
          </p:cNvPr>
          <p:cNvSpPr>
            <a:spLocks noChangeShapeType="1"/>
          </p:cNvSpPr>
          <p:nvPr/>
        </p:nvSpPr>
        <p:spPr bwMode="auto">
          <a:xfrm>
            <a:off x="7249096" y="0"/>
            <a:ext cx="0" cy="6858000"/>
          </a:xfrm>
          <a:prstGeom prst="line">
            <a:avLst/>
          </a:prstGeom>
          <a:noFill/>
          <a:ln w="76200">
            <a:solidFill>
              <a:srgbClr val="6C0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38918" name="Text Box 7">
            <a:extLst>
              <a:ext uri="{FF2B5EF4-FFF2-40B4-BE49-F238E27FC236}">
                <a16:creationId xmlns:a16="http://schemas.microsoft.com/office/drawing/2014/main" id="{4AF7EBC6-3F1A-408F-95B0-DA4FAF1B3DFF}"/>
              </a:ext>
            </a:extLst>
          </p:cNvPr>
          <p:cNvSpPr txBox="1">
            <a:spLocks noChangeArrowheads="1"/>
          </p:cNvSpPr>
          <p:nvPr/>
        </p:nvSpPr>
        <p:spPr bwMode="auto">
          <a:xfrm>
            <a:off x="7744565" y="5704628"/>
            <a:ext cx="2916237" cy="523220"/>
          </a:xfrm>
          <a:prstGeom prst="rect">
            <a:avLst/>
          </a:prstGeom>
          <a:noFill/>
          <a:ln>
            <a:noFill/>
          </a:ln>
          <a:effectLst>
            <a:outerShdw dist="35921" dir="2700000" algn="ctr" rotWithShape="0">
              <a:schemeClr val="tx1"/>
            </a:outerShdw>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NZ" sz="2800" b="1" i="1" dirty="0">
                <a:effectLst>
                  <a:glow rad="101600">
                    <a:schemeClr val="bg1">
                      <a:alpha val="60000"/>
                    </a:schemeClr>
                  </a:glow>
                  <a:outerShdw blurRad="50800" dist="38100" dir="5400000" algn="t" rotWithShape="0">
                    <a:prstClr val="black">
                      <a:alpha val="40000"/>
                    </a:prstClr>
                  </a:outerShdw>
                </a:effectLst>
                <a:latin typeface="+mn-lt"/>
              </a:rPr>
              <a:t>General Lafayette</a:t>
            </a:r>
            <a:endParaRPr lang="en-GB" sz="2800" b="1" i="1" dirty="0">
              <a:effectLst>
                <a:glow rad="101600">
                  <a:schemeClr val="bg1">
                    <a:alpha val="60000"/>
                  </a:schemeClr>
                </a:glow>
                <a:outerShdw blurRad="50800" dist="38100" dir="5400000" algn="t" rotWithShape="0">
                  <a:prstClr val="black">
                    <a:alpha val="40000"/>
                  </a:prstClr>
                </a:outerShdw>
              </a:effectLst>
              <a:latin typeface="+mn-l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592929-3D7D-48E4-AD4B-B63D18AF61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5954285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a:extLst>
              <a:ext uri="{FF2B5EF4-FFF2-40B4-BE49-F238E27FC236}">
                <a16:creationId xmlns:a16="http://schemas.microsoft.com/office/drawing/2014/main" id="{283BBF2C-9990-4F9D-A4E2-FE36736466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3BBEF443-F16D-4C94-8561-B8587B4DD315}"/>
              </a:ext>
            </a:extLst>
          </p:cNvPr>
          <p:cNvSpPr txBox="1"/>
          <p:nvPr/>
        </p:nvSpPr>
        <p:spPr>
          <a:xfrm>
            <a:off x="3505200" y="2743200"/>
            <a:ext cx="8534400" cy="3323987"/>
          </a:xfrm>
          <a:prstGeom prst="rect">
            <a:avLst/>
          </a:prstGeom>
          <a:noFill/>
        </p:spPr>
        <p:txBody>
          <a:bodyPr>
            <a:spAutoFit/>
          </a:bodyPr>
          <a:lstStyle/>
          <a:p>
            <a:pPr algn="ctr">
              <a:defRPr/>
            </a:pPr>
            <a:r>
              <a:rPr lang="en-NZ" altLang="en-US" sz="3200" dirty="0">
                <a:effectLst>
                  <a:glow rad="101600">
                    <a:schemeClr val="bg1">
                      <a:alpha val="60000"/>
                    </a:schemeClr>
                  </a:glow>
                  <a:outerShdw blurRad="50800" dist="38100" dir="5400000" algn="t" rotWithShape="0">
                    <a:prstClr val="black">
                      <a:alpha val="40000"/>
                    </a:prstClr>
                  </a:outerShdw>
                </a:effectLst>
                <a:latin typeface="Calibri" panose="020F0502020204030204" pitchFamily="34" charset="0"/>
              </a:rPr>
              <a:t>Our form of government is one based </a:t>
            </a:r>
          </a:p>
          <a:p>
            <a:pPr algn="ctr">
              <a:defRPr/>
            </a:pPr>
            <a:r>
              <a:rPr lang="en-NZ" altLang="en-US" sz="3200" dirty="0">
                <a:effectLst>
                  <a:glow rad="101600">
                    <a:schemeClr val="bg1">
                      <a:alpha val="60000"/>
                    </a:schemeClr>
                  </a:glow>
                  <a:outerShdw blurRad="50800" dist="38100" dir="5400000" algn="t" rotWithShape="0">
                    <a:prstClr val="black">
                      <a:alpha val="40000"/>
                    </a:prstClr>
                  </a:outerShdw>
                </a:effectLst>
                <a:latin typeface="Calibri" panose="020F0502020204030204" pitchFamily="34" charset="0"/>
              </a:rPr>
              <a:t>wholly on the will of the people… </a:t>
            </a:r>
          </a:p>
          <a:p>
            <a:pPr algn="ctr">
              <a:defRPr/>
            </a:pPr>
            <a:r>
              <a:rPr lang="en-NZ" altLang="en-US" sz="3200" dirty="0">
                <a:effectLst>
                  <a:glow rad="101600">
                    <a:schemeClr val="bg1">
                      <a:alpha val="60000"/>
                    </a:schemeClr>
                  </a:glow>
                  <a:outerShdw blurRad="50800" dist="38100" dir="5400000" algn="t" rotWithShape="0">
                    <a:prstClr val="black">
                      <a:alpha val="40000"/>
                    </a:prstClr>
                  </a:outerShdw>
                </a:effectLst>
                <a:latin typeface="Calibri" panose="020F0502020204030204" pitchFamily="34" charset="0"/>
              </a:rPr>
              <a:t>the state is free from all control of the churches…                     all these principles have been </a:t>
            </a:r>
          </a:p>
          <a:p>
            <a:pPr algn="ctr">
              <a:defRPr/>
            </a:pPr>
            <a:r>
              <a:rPr lang="en-NZ" altLang="en-US" sz="3200" dirty="0">
                <a:effectLst>
                  <a:glow rad="101600">
                    <a:schemeClr val="bg1">
                      <a:alpha val="60000"/>
                    </a:schemeClr>
                  </a:glow>
                  <a:outerShdw blurRad="50800" dist="38100" dir="5400000" algn="t" rotWithShape="0">
                    <a:prstClr val="black">
                      <a:alpha val="40000"/>
                    </a:prstClr>
                  </a:outerShdw>
                </a:effectLst>
                <a:latin typeface="Calibri" panose="020F0502020204030204" pitchFamily="34" charset="0"/>
              </a:rPr>
              <a:t>formally condemned by Rome.</a:t>
            </a:r>
            <a:r>
              <a:rPr lang="en-NZ" altLang="en-US" sz="3200" b="1" dirty="0">
                <a:effectLst>
                  <a:glow rad="101600">
                    <a:schemeClr val="bg1">
                      <a:alpha val="60000"/>
                    </a:schemeClr>
                  </a:glow>
                  <a:outerShdw blurRad="50800" dist="38100" dir="5400000" algn="t" rotWithShape="0">
                    <a:prstClr val="black">
                      <a:alpha val="40000"/>
                    </a:prstClr>
                  </a:outerShdw>
                </a:effectLst>
                <a:latin typeface="Calibri" panose="020F0502020204030204" pitchFamily="34" charset="0"/>
              </a:rPr>
              <a:t>                </a:t>
            </a:r>
          </a:p>
          <a:p>
            <a:pPr algn="ctr">
              <a:defRPr/>
            </a:pPr>
            <a:r>
              <a:rPr lang="en-NZ" altLang="en-US" sz="2800" i="1" dirty="0">
                <a:effectLst>
                  <a:glow rad="101600">
                    <a:schemeClr val="bg1">
                      <a:alpha val="60000"/>
                    </a:schemeClr>
                  </a:glow>
                  <a:outerShdw blurRad="50800" dist="38100" dir="5400000" algn="t" rotWithShape="0">
                    <a:prstClr val="black">
                      <a:alpha val="40000"/>
                    </a:prstClr>
                  </a:outerShdw>
                </a:effectLst>
                <a:latin typeface="Calibri" panose="020F0502020204030204" pitchFamily="34" charset="0"/>
              </a:rPr>
              <a:t>The Independent, New York, June 12, 1913.</a:t>
            </a:r>
          </a:p>
          <a:p>
            <a:pPr>
              <a:defRPr/>
            </a:pPr>
            <a:endParaRPr lang="en-AU" dirty="0"/>
          </a:p>
        </p:txBody>
      </p:sp>
      <p:sp>
        <p:nvSpPr>
          <p:cNvPr id="7" name="TextBox 6">
            <a:extLst>
              <a:ext uri="{FF2B5EF4-FFF2-40B4-BE49-F238E27FC236}">
                <a16:creationId xmlns:a16="http://schemas.microsoft.com/office/drawing/2014/main" id="{0ECD6BDF-0681-43F1-9047-9604B91750FA}"/>
              </a:ext>
            </a:extLst>
          </p:cNvPr>
          <p:cNvSpPr txBox="1"/>
          <p:nvPr/>
        </p:nvSpPr>
        <p:spPr>
          <a:xfrm>
            <a:off x="4461076" y="548709"/>
            <a:ext cx="6324600" cy="1754326"/>
          </a:xfrm>
          <a:prstGeom prst="rect">
            <a:avLst/>
          </a:prstGeom>
          <a:noFill/>
        </p:spPr>
        <p:txBody>
          <a:bodyPr>
            <a:spAutoFit/>
          </a:bodyPr>
          <a:lstStyle/>
          <a:p>
            <a:pPr algn="ctr">
              <a:defRPr/>
            </a:pPr>
            <a:r>
              <a:rPr lang="en-NZ" sz="3600" b="1" dirty="0">
                <a:effectLst>
                  <a:glow rad="101600">
                    <a:schemeClr val="bg1">
                      <a:alpha val="60000"/>
                    </a:schemeClr>
                  </a:glow>
                  <a:outerShdw blurRad="50800" dist="38100" dir="5400000" algn="t" rotWithShape="0">
                    <a:prstClr val="black">
                      <a:alpha val="40000"/>
                    </a:prstClr>
                  </a:outerShdw>
                </a:effectLst>
                <a:latin typeface="Calibri" panose="020F0502020204030204" pitchFamily="34" charset="0"/>
                <a:cs typeface="Calibri" panose="020F0502020204030204" pitchFamily="34" charset="0"/>
              </a:rPr>
              <a:t>Republic and Democratic principles condemned </a:t>
            </a:r>
          </a:p>
          <a:p>
            <a:pPr algn="ctr">
              <a:defRPr/>
            </a:pPr>
            <a:r>
              <a:rPr lang="en-NZ" sz="3600" b="1" dirty="0">
                <a:effectLst>
                  <a:glow rad="101600">
                    <a:schemeClr val="bg1">
                      <a:alpha val="60000"/>
                    </a:schemeClr>
                  </a:glow>
                  <a:outerShdw blurRad="50800" dist="38100" dir="5400000" algn="t" rotWithShape="0">
                    <a:prstClr val="black">
                      <a:alpha val="40000"/>
                    </a:prstClr>
                  </a:outerShdw>
                </a:effectLst>
                <a:latin typeface="Calibri" panose="020F0502020204030204" pitchFamily="34" charset="0"/>
                <a:cs typeface="Calibri" panose="020F0502020204030204" pitchFamily="34" charset="0"/>
              </a:rPr>
              <a:t>by Catholic Church</a:t>
            </a:r>
            <a:endParaRPr lang="en-AU" sz="3600" b="1" dirty="0">
              <a:effectLst>
                <a:glow rad="101600">
                  <a:schemeClr val="bg1">
                    <a:alpha val="60000"/>
                  </a:schemeClr>
                </a:glow>
                <a:outerShdw blurRad="50800" dist="38100" dir="5400000" algn="t" rotWithShape="0">
                  <a:prstClr val="black">
                    <a:alpha val="40000"/>
                  </a:prstClr>
                </a:outerShdw>
              </a:effectLst>
              <a:latin typeface="Calibri" panose="020F0502020204030204" pitchFamily="34" charset="0"/>
              <a:cs typeface="Calibri" panose="020F0502020204030204" pitchFamily="34"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DBA453-9BFA-4714-8E04-CE5D07A1F8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8" y="0"/>
            <a:ext cx="12192820" cy="6858000"/>
          </a:xfrm>
          <a:prstGeom prst="rect">
            <a:avLst/>
          </a:prstGeom>
        </p:spPr>
      </p:pic>
    </p:spTree>
    <p:extLst>
      <p:ext uri="{BB962C8B-B14F-4D97-AF65-F5344CB8AC3E}">
        <p14:creationId xmlns:p14="http://schemas.microsoft.com/office/powerpoint/2010/main" val="439785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018D7D-AACD-4FF9-82A2-558FB27BD5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285" y="0"/>
            <a:ext cx="12909177" cy="6858000"/>
          </a:xfrm>
          <a:prstGeom prst="rect">
            <a:avLst/>
          </a:prstGeom>
        </p:spPr>
      </p:pic>
    </p:spTree>
    <p:extLst>
      <p:ext uri="{BB962C8B-B14F-4D97-AF65-F5344CB8AC3E}">
        <p14:creationId xmlns:p14="http://schemas.microsoft.com/office/powerpoint/2010/main" val="65210412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819D79-0A0C-433F-BBBC-86A731C26D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062"/>
            <a:ext cx="12192000" cy="7619261"/>
          </a:xfrm>
          <a:prstGeom prst="rect">
            <a:avLst/>
          </a:prstGeom>
        </p:spPr>
      </p:pic>
    </p:spTree>
    <p:extLst>
      <p:ext uri="{BB962C8B-B14F-4D97-AF65-F5344CB8AC3E}">
        <p14:creationId xmlns:p14="http://schemas.microsoft.com/office/powerpoint/2010/main" val="239887498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F2FDD2-8177-4591-9B3A-BE5057EF63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4" name="TextBox 3">
            <a:extLst>
              <a:ext uri="{FF2B5EF4-FFF2-40B4-BE49-F238E27FC236}">
                <a16:creationId xmlns:a16="http://schemas.microsoft.com/office/drawing/2014/main" id="{3C41CC36-7F8F-40D6-8E7A-75176C0ABBE4}"/>
              </a:ext>
            </a:extLst>
          </p:cNvPr>
          <p:cNvSpPr txBox="1"/>
          <p:nvPr/>
        </p:nvSpPr>
        <p:spPr>
          <a:xfrm>
            <a:off x="-372862" y="5314999"/>
            <a:ext cx="12192000" cy="1261884"/>
          </a:xfrm>
          <a:prstGeom prst="rect">
            <a:avLst/>
          </a:prstGeom>
          <a:noFill/>
        </p:spPr>
        <p:txBody>
          <a:bodyPr wrap="square" rtlCol="0">
            <a:spAutoFit/>
          </a:bodyPr>
          <a:lstStyle/>
          <a:p>
            <a:pPr algn="ctr"/>
            <a:r>
              <a:rPr lang="en-US" altLang="en-US" sz="4000" b="1" dirty="0">
                <a:effectLst>
                  <a:glow rad="101600">
                    <a:schemeClr val="bg1">
                      <a:alpha val="60000"/>
                    </a:schemeClr>
                  </a:glow>
                  <a:outerShdw blurRad="50800" dist="38100" dir="5400000" algn="t" rotWithShape="0">
                    <a:prstClr val="black">
                      <a:alpha val="40000"/>
                    </a:prstClr>
                  </a:outerShdw>
                </a:effectLst>
                <a:latin typeface="Calibri" panose="020F0502020204030204" pitchFamily="34" charset="0"/>
              </a:rPr>
              <a:t>American Civil War </a:t>
            </a:r>
          </a:p>
          <a:p>
            <a:pPr algn="ctr"/>
            <a:r>
              <a:rPr lang="en-US" altLang="en-US" sz="3600" b="1" dirty="0">
                <a:effectLst>
                  <a:glow rad="101600">
                    <a:schemeClr val="bg1">
                      <a:alpha val="60000"/>
                    </a:schemeClr>
                  </a:glow>
                  <a:outerShdw blurRad="50800" dist="38100" dir="5400000" algn="t" rotWithShape="0">
                    <a:prstClr val="black">
                      <a:alpha val="40000"/>
                    </a:prstClr>
                  </a:outerShdw>
                </a:effectLst>
                <a:latin typeface="Calibri" panose="020F0502020204030204" pitchFamily="34" charset="0"/>
              </a:rPr>
              <a:t>1861-1865</a:t>
            </a:r>
            <a:endParaRPr lang="en-NZ" sz="3600" dirty="0">
              <a:effectLst>
                <a:glow rad="101600">
                  <a:schemeClr val="bg1">
                    <a:alpha val="60000"/>
                  </a:schemeClr>
                </a:glow>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317080557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IMG">
            <a:extLst>
              <a:ext uri="{FF2B5EF4-FFF2-40B4-BE49-F238E27FC236}">
                <a16:creationId xmlns:a16="http://schemas.microsoft.com/office/drawing/2014/main" id="{4118DE62-76C6-4DA0-9E88-5A27F1A3D1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0"/>
            <a:ext cx="12304450" cy="70294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7215134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a:extLst>
              <a:ext uri="{FF2B5EF4-FFF2-40B4-BE49-F238E27FC236}">
                <a16:creationId xmlns:a16="http://schemas.microsoft.com/office/drawing/2014/main" id="{23C20DD1-4ECE-4A21-9F79-F754326B23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35323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9" name="Picture 8">
            <a:extLst>
              <a:ext uri="{FF2B5EF4-FFF2-40B4-BE49-F238E27FC236}">
                <a16:creationId xmlns:a16="http://schemas.microsoft.com/office/drawing/2014/main" id="{9903BBDE-C099-410F-B1EB-93180E653E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3235" y="-6658"/>
            <a:ext cx="683876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a:extLst>
              <a:ext uri="{FF2B5EF4-FFF2-40B4-BE49-F238E27FC236}">
                <a16:creationId xmlns:a16="http://schemas.microsoft.com/office/drawing/2014/main" id="{27680AC1-2503-4341-81B1-A43C41866E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675" y="-228601"/>
            <a:ext cx="12632924" cy="7188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4">
            <a:extLst>
              <a:ext uri="{FF2B5EF4-FFF2-40B4-BE49-F238E27FC236}">
                <a16:creationId xmlns:a16="http://schemas.microsoft.com/office/drawing/2014/main" id="{AFDC1035-24D5-49AC-A909-FFF4ECC8CBDC}"/>
              </a:ext>
            </a:extLst>
          </p:cNvPr>
          <p:cNvSpPr txBox="1">
            <a:spLocks noChangeArrowheads="1"/>
          </p:cNvSpPr>
          <p:nvPr/>
        </p:nvSpPr>
        <p:spPr bwMode="auto">
          <a:xfrm>
            <a:off x="57335" y="2628531"/>
            <a:ext cx="7581530" cy="3847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en-US" altLang="en-US" b="1" dirty="0">
                <a:solidFill>
                  <a:srgbClr val="FFFF00"/>
                </a:solidFill>
                <a:latin typeface="Calibri" panose="020F0502020204030204" pitchFamily="34" charset="0"/>
              </a:rPr>
              <a:t>We owe it to popery </a:t>
            </a:r>
            <a:r>
              <a:rPr lang="en-US" altLang="en-US" dirty="0">
                <a:latin typeface="Calibri" panose="020F0502020204030204" pitchFamily="34" charset="0"/>
              </a:rPr>
              <a:t>that we now see our land reddened with the blood of her noblest sons… I pity the priests when the people realize that they are responsible for </a:t>
            </a:r>
          </a:p>
          <a:p>
            <a:pPr algn="ctr" eaLnBrk="1" hangingPunct="1">
              <a:spcBef>
                <a:spcPts val="0"/>
              </a:spcBef>
              <a:buFontTx/>
              <a:buNone/>
            </a:pPr>
            <a:r>
              <a:rPr lang="en-US" altLang="en-US" dirty="0">
                <a:latin typeface="Calibri" panose="020F0502020204030204" pitchFamily="34" charset="0"/>
              </a:rPr>
              <a:t>the blood shed in this war.  </a:t>
            </a:r>
          </a:p>
          <a:p>
            <a:pPr algn="ctr" eaLnBrk="1" hangingPunct="1">
              <a:spcBef>
                <a:spcPts val="0"/>
              </a:spcBef>
              <a:buFontTx/>
              <a:buNone/>
            </a:pPr>
            <a:r>
              <a:rPr lang="en-NZ" altLang="en-US" sz="2800" i="1" dirty="0">
                <a:latin typeface="Calibri" panose="020F0502020204030204" pitchFamily="34" charset="0"/>
              </a:rPr>
              <a:t>Charles </a:t>
            </a:r>
            <a:r>
              <a:rPr lang="en-NZ" altLang="en-US" sz="2800" i="1" dirty="0" err="1">
                <a:latin typeface="Calibri" panose="020F0502020204030204" pitchFamily="34" charset="0"/>
              </a:rPr>
              <a:t>Chiniquy</a:t>
            </a:r>
            <a:r>
              <a:rPr lang="en-NZ" altLang="en-US" sz="2800" i="1" dirty="0">
                <a:latin typeface="Calibri" panose="020F0502020204030204" pitchFamily="34" charset="0"/>
              </a:rPr>
              <a:t>,</a:t>
            </a:r>
            <a:r>
              <a:rPr lang="en-NZ" altLang="en-US" sz="2800" b="1" dirty="0">
                <a:latin typeface="Calibri" panose="020F0502020204030204" pitchFamily="34" charset="0"/>
              </a:rPr>
              <a:t> </a:t>
            </a:r>
            <a:r>
              <a:rPr lang="en-NZ" altLang="en-US" sz="2800" i="1" u="sng" dirty="0">
                <a:latin typeface="Calibri" panose="020F0502020204030204" pitchFamily="34" charset="0"/>
              </a:rPr>
              <a:t>Fifty Years In The Church of Rome</a:t>
            </a:r>
            <a:r>
              <a:rPr lang="en-NZ" altLang="en-US" sz="2800" i="1" dirty="0">
                <a:latin typeface="Calibri" panose="020F0502020204030204" pitchFamily="34" charset="0"/>
              </a:rPr>
              <a:t>, (Baker Book House, Grand Rapids, </a:t>
            </a:r>
          </a:p>
          <a:p>
            <a:pPr algn="ctr" eaLnBrk="1" hangingPunct="1">
              <a:spcBef>
                <a:spcPts val="0"/>
              </a:spcBef>
              <a:buFontTx/>
              <a:buNone/>
            </a:pPr>
            <a:r>
              <a:rPr lang="en-NZ" altLang="en-US" sz="2800" i="1" dirty="0">
                <a:latin typeface="Calibri" panose="020F0502020204030204" pitchFamily="34" charset="0"/>
              </a:rPr>
              <a:t>1968, originally pub. 1886), pp. 296, 297.</a:t>
            </a:r>
            <a:endParaRPr lang="en-US" altLang="en-US" sz="2800" dirty="0">
              <a:latin typeface="Calibri" panose="020F0502020204030204" pitchFamily="34" charset="0"/>
            </a:endParaRPr>
          </a:p>
        </p:txBody>
      </p:sp>
      <p:pic>
        <p:nvPicPr>
          <p:cNvPr id="82947" name="Picture 5" descr="abelincoln2a_big">
            <a:extLst>
              <a:ext uri="{FF2B5EF4-FFF2-40B4-BE49-F238E27FC236}">
                <a16:creationId xmlns:a16="http://schemas.microsoft.com/office/drawing/2014/main" id="{B7F63A19-3B2B-4F46-A5D3-6DF8ED4744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0325" y="-79899"/>
            <a:ext cx="4511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8" name="Text Box 6">
            <a:extLst>
              <a:ext uri="{FF2B5EF4-FFF2-40B4-BE49-F238E27FC236}">
                <a16:creationId xmlns:a16="http://schemas.microsoft.com/office/drawing/2014/main" id="{A19B0E0B-3DE4-4595-ADA8-6A146771F9B9}"/>
              </a:ext>
            </a:extLst>
          </p:cNvPr>
          <p:cNvSpPr txBox="1">
            <a:spLocks noChangeArrowheads="1"/>
          </p:cNvSpPr>
          <p:nvPr/>
        </p:nvSpPr>
        <p:spPr bwMode="auto">
          <a:xfrm>
            <a:off x="1509203" y="684321"/>
            <a:ext cx="4376691"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4000" b="1" dirty="0">
                <a:latin typeface="Calibri" panose="020F0502020204030204" pitchFamily="34" charset="0"/>
              </a:rPr>
              <a:t>Lincoln knew who was behind the war</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4">
            <a:extLst>
              <a:ext uri="{FF2B5EF4-FFF2-40B4-BE49-F238E27FC236}">
                <a16:creationId xmlns:a16="http://schemas.microsoft.com/office/drawing/2014/main" id="{AFDC1035-24D5-49AC-A909-FFF4ECC8CBDC}"/>
              </a:ext>
            </a:extLst>
          </p:cNvPr>
          <p:cNvSpPr txBox="1">
            <a:spLocks noChangeArrowheads="1"/>
          </p:cNvSpPr>
          <p:nvPr/>
        </p:nvSpPr>
        <p:spPr bwMode="auto">
          <a:xfrm>
            <a:off x="0" y="3187824"/>
            <a:ext cx="7581530" cy="2985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ts val="0"/>
              </a:spcBef>
              <a:buNone/>
            </a:pPr>
            <a:r>
              <a:rPr lang="en-US" altLang="en-US" dirty="0">
                <a:latin typeface="Calibri" panose="020F0502020204030204" pitchFamily="34" charset="0"/>
              </a:rPr>
              <a:t>I feel more and more every day that it is </a:t>
            </a:r>
          </a:p>
          <a:p>
            <a:pPr algn="ctr">
              <a:spcBef>
                <a:spcPts val="0"/>
              </a:spcBef>
              <a:buNone/>
            </a:pPr>
            <a:r>
              <a:rPr lang="en-US" altLang="en-US" dirty="0">
                <a:latin typeface="Calibri" panose="020F0502020204030204" pitchFamily="34" charset="0"/>
              </a:rPr>
              <a:t>not against the Americans of the South, alone, that I am fighting. </a:t>
            </a:r>
          </a:p>
          <a:p>
            <a:pPr algn="ctr">
              <a:spcBef>
                <a:spcPts val="0"/>
              </a:spcBef>
              <a:buNone/>
            </a:pPr>
            <a:r>
              <a:rPr lang="en-US" altLang="en-US" b="1" dirty="0">
                <a:solidFill>
                  <a:srgbClr val="FFFF00"/>
                </a:solidFill>
                <a:latin typeface="Calibri" panose="020F0502020204030204" pitchFamily="34" charset="0"/>
              </a:rPr>
              <a:t>It is more against the Pope of Rome, </a:t>
            </a:r>
          </a:p>
          <a:p>
            <a:pPr algn="ctr">
              <a:spcBef>
                <a:spcPts val="0"/>
              </a:spcBef>
              <a:buNone/>
            </a:pPr>
            <a:r>
              <a:rPr lang="en-US" altLang="en-US" b="1" dirty="0">
                <a:solidFill>
                  <a:srgbClr val="FFFF00"/>
                </a:solidFill>
                <a:latin typeface="Calibri" panose="020F0502020204030204" pitchFamily="34" charset="0"/>
              </a:rPr>
              <a:t>his Jesuits and their slaves.  </a:t>
            </a:r>
          </a:p>
          <a:p>
            <a:pPr algn="ctr" eaLnBrk="1" hangingPunct="1">
              <a:spcBef>
                <a:spcPts val="0"/>
              </a:spcBef>
              <a:buFontTx/>
              <a:buNone/>
            </a:pPr>
            <a:endParaRPr lang="en-US" altLang="en-US" sz="2800" dirty="0">
              <a:latin typeface="Calibri" panose="020F0502020204030204" pitchFamily="34" charset="0"/>
            </a:endParaRPr>
          </a:p>
        </p:txBody>
      </p:sp>
      <p:pic>
        <p:nvPicPr>
          <p:cNvPr id="82947" name="Picture 5" descr="abelincoln2a_big">
            <a:extLst>
              <a:ext uri="{FF2B5EF4-FFF2-40B4-BE49-F238E27FC236}">
                <a16:creationId xmlns:a16="http://schemas.microsoft.com/office/drawing/2014/main" id="{B7F63A19-3B2B-4F46-A5D3-6DF8ED4744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0325" y="-79899"/>
            <a:ext cx="4511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8" name="Text Box 6">
            <a:extLst>
              <a:ext uri="{FF2B5EF4-FFF2-40B4-BE49-F238E27FC236}">
                <a16:creationId xmlns:a16="http://schemas.microsoft.com/office/drawing/2014/main" id="{A19B0E0B-3DE4-4595-ADA8-6A146771F9B9}"/>
              </a:ext>
            </a:extLst>
          </p:cNvPr>
          <p:cNvSpPr txBox="1">
            <a:spLocks noChangeArrowheads="1"/>
          </p:cNvSpPr>
          <p:nvPr/>
        </p:nvSpPr>
        <p:spPr bwMode="auto">
          <a:xfrm>
            <a:off x="1118585" y="577789"/>
            <a:ext cx="5326603"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en-US" altLang="en-US" sz="4000" b="1" dirty="0">
                <a:latin typeface="Calibri" panose="020F0502020204030204" pitchFamily="34" charset="0"/>
              </a:rPr>
              <a:t>Lincoln believed he was fighting the Pope </a:t>
            </a:r>
          </a:p>
          <a:p>
            <a:pPr algn="ctr" eaLnBrk="1" hangingPunct="1">
              <a:spcBef>
                <a:spcPts val="0"/>
              </a:spcBef>
              <a:buFontTx/>
              <a:buNone/>
            </a:pPr>
            <a:r>
              <a:rPr lang="en-US" altLang="en-US" sz="4000" b="1" dirty="0">
                <a:latin typeface="Calibri" panose="020F0502020204030204" pitchFamily="34" charset="0"/>
              </a:rPr>
              <a:t>and the Jesuits</a:t>
            </a:r>
          </a:p>
        </p:txBody>
      </p:sp>
    </p:spTree>
    <p:extLst>
      <p:ext uri="{BB962C8B-B14F-4D97-AF65-F5344CB8AC3E}">
        <p14:creationId xmlns:p14="http://schemas.microsoft.com/office/powerpoint/2010/main" val="349074967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9">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390336A-9B39-48AF-A26C-F8532B1173C5}">
  <we:reference id="wa104381139" version="1.0.0.0" store="en-US" storeType="OMEX"/>
  <we:alternateReferences>
    <we:reference id="wa104381139" version="1.0.0.0" store="en-US"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Office Theme</Template>
  <TotalTime>5862</TotalTime>
  <Words>4615</Words>
  <Application>Microsoft Office PowerPoint</Application>
  <PresentationFormat>Widescreen</PresentationFormat>
  <Paragraphs>462</Paragraphs>
  <Slides>132</Slides>
  <Notes>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132</vt:i4>
      </vt:variant>
    </vt:vector>
  </HeadingPairs>
  <TitlesOfParts>
    <vt:vector size="137" baseType="lpstr">
      <vt:lpstr>Arial</vt:lpstr>
      <vt:lpstr>Calibri</vt:lpstr>
      <vt:lpstr>Calibri Light</vt:lpstr>
      <vt:lpstr>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John Wesley      1754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Bruce Telfer</dc:creator>
  <cp:lastModifiedBy>Bruce Telfer</cp:lastModifiedBy>
  <cp:revision>88</cp:revision>
  <dcterms:created xsi:type="dcterms:W3CDTF">2019-10-17T13:21:28Z</dcterms:created>
  <dcterms:modified xsi:type="dcterms:W3CDTF">2019-11-16T11:25:02Z</dcterms:modified>
</cp:coreProperties>
</file>